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notesMasterIdLst>
    <p:notesMasterId r:id="rId29"/>
  </p:notesMasterIdLst>
  <p:sldIdLst>
    <p:sldId id="256" r:id="rId11"/>
    <p:sldId id="379"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10080625" cy="7559675"/>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F6484-B0FF-45D3-856F-73806725D7EB}" v="1" dt="2024-10-02T13:22:05.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57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en Türkmen" userId="1f0c25d06ac13e03" providerId="LiveId" clId="{F4BF6484-B0FF-45D3-856F-73806725D7EB}"/>
    <pc:docChg chg="custSel modSld">
      <pc:chgData name="Ceren Türkmen" userId="1f0c25d06ac13e03" providerId="LiveId" clId="{F4BF6484-B0FF-45D3-856F-73806725D7EB}" dt="2024-10-02T13:22:05.246" v="6" actId="27636"/>
      <pc:docMkLst>
        <pc:docMk/>
      </pc:docMkLst>
      <pc:sldChg chg="modSp mod">
        <pc:chgData name="Ceren Türkmen" userId="1f0c25d06ac13e03" providerId="LiveId" clId="{F4BF6484-B0FF-45D3-856F-73806725D7EB}" dt="2024-10-02T13:22:05.135" v="0" actId="27636"/>
        <pc:sldMkLst>
          <pc:docMk/>
          <pc:sldMk cId="0" sldId="257"/>
        </pc:sldMkLst>
        <pc:spChg chg="mod">
          <ac:chgData name="Ceren Türkmen" userId="1f0c25d06ac13e03" providerId="LiveId" clId="{F4BF6484-B0FF-45D3-856F-73806725D7EB}" dt="2024-10-02T13:22:05.135" v="0" actId="27636"/>
          <ac:spMkLst>
            <pc:docMk/>
            <pc:sldMk cId="0" sldId="257"/>
            <ac:spMk id="503" creationId="{00000000-0000-0000-0000-000000000000}"/>
          </ac:spMkLst>
        </pc:spChg>
      </pc:sldChg>
      <pc:sldChg chg="modSp mod">
        <pc:chgData name="Ceren Türkmen" userId="1f0c25d06ac13e03" providerId="LiveId" clId="{F4BF6484-B0FF-45D3-856F-73806725D7EB}" dt="2024-10-02T13:22:05.135" v="1" actId="27636"/>
        <pc:sldMkLst>
          <pc:docMk/>
          <pc:sldMk cId="0" sldId="259"/>
        </pc:sldMkLst>
        <pc:spChg chg="mod">
          <ac:chgData name="Ceren Türkmen" userId="1f0c25d06ac13e03" providerId="LiveId" clId="{F4BF6484-B0FF-45D3-856F-73806725D7EB}" dt="2024-10-02T13:22:05.135" v="1" actId="27636"/>
          <ac:spMkLst>
            <pc:docMk/>
            <pc:sldMk cId="0" sldId="259"/>
            <ac:spMk id="506" creationId="{00000000-0000-0000-0000-000000000000}"/>
          </ac:spMkLst>
        </pc:spChg>
      </pc:sldChg>
      <pc:sldChg chg="modSp mod">
        <pc:chgData name="Ceren Türkmen" userId="1f0c25d06ac13e03" providerId="LiveId" clId="{F4BF6484-B0FF-45D3-856F-73806725D7EB}" dt="2024-10-02T13:22:05.167" v="2" actId="27636"/>
        <pc:sldMkLst>
          <pc:docMk/>
          <pc:sldMk cId="0" sldId="266"/>
        </pc:sldMkLst>
        <pc:spChg chg="mod">
          <ac:chgData name="Ceren Türkmen" userId="1f0c25d06ac13e03" providerId="LiveId" clId="{F4BF6484-B0FF-45D3-856F-73806725D7EB}" dt="2024-10-02T13:22:05.167" v="2" actId="27636"/>
          <ac:spMkLst>
            <pc:docMk/>
            <pc:sldMk cId="0" sldId="266"/>
            <ac:spMk id="543" creationId="{00000000-0000-0000-0000-000000000000}"/>
          </ac:spMkLst>
        </pc:spChg>
      </pc:sldChg>
      <pc:sldChg chg="modSp mod">
        <pc:chgData name="Ceren Türkmen" userId="1f0c25d06ac13e03" providerId="LiveId" clId="{F4BF6484-B0FF-45D3-856F-73806725D7EB}" dt="2024-10-02T13:22:05.183" v="3" actId="27636"/>
        <pc:sldMkLst>
          <pc:docMk/>
          <pc:sldMk cId="0" sldId="267"/>
        </pc:sldMkLst>
        <pc:spChg chg="mod">
          <ac:chgData name="Ceren Türkmen" userId="1f0c25d06ac13e03" providerId="LiveId" clId="{F4BF6484-B0FF-45D3-856F-73806725D7EB}" dt="2024-10-02T13:22:05.183" v="3" actId="27636"/>
          <ac:spMkLst>
            <pc:docMk/>
            <pc:sldMk cId="0" sldId="267"/>
            <ac:spMk id="545" creationId="{00000000-0000-0000-0000-000000000000}"/>
          </ac:spMkLst>
        </pc:spChg>
      </pc:sldChg>
      <pc:sldChg chg="modSp mod">
        <pc:chgData name="Ceren Türkmen" userId="1f0c25d06ac13e03" providerId="LiveId" clId="{F4BF6484-B0FF-45D3-856F-73806725D7EB}" dt="2024-10-02T13:22:05.198" v="4" actId="27636"/>
        <pc:sldMkLst>
          <pc:docMk/>
          <pc:sldMk cId="0" sldId="268"/>
        </pc:sldMkLst>
        <pc:spChg chg="mod">
          <ac:chgData name="Ceren Türkmen" userId="1f0c25d06ac13e03" providerId="LiveId" clId="{F4BF6484-B0FF-45D3-856F-73806725D7EB}" dt="2024-10-02T13:22:05.198" v="4" actId="27636"/>
          <ac:spMkLst>
            <pc:docMk/>
            <pc:sldMk cId="0" sldId="268"/>
            <ac:spMk id="547" creationId="{00000000-0000-0000-0000-000000000000}"/>
          </ac:spMkLst>
        </pc:spChg>
      </pc:sldChg>
      <pc:sldChg chg="modSp mod">
        <pc:chgData name="Ceren Türkmen" userId="1f0c25d06ac13e03" providerId="LiveId" clId="{F4BF6484-B0FF-45D3-856F-73806725D7EB}" dt="2024-10-02T13:22:05.214" v="5" actId="27636"/>
        <pc:sldMkLst>
          <pc:docMk/>
          <pc:sldMk cId="0" sldId="269"/>
        </pc:sldMkLst>
        <pc:spChg chg="mod">
          <ac:chgData name="Ceren Türkmen" userId="1f0c25d06ac13e03" providerId="LiveId" clId="{F4BF6484-B0FF-45D3-856F-73806725D7EB}" dt="2024-10-02T13:22:05.214" v="5" actId="27636"/>
          <ac:spMkLst>
            <pc:docMk/>
            <pc:sldMk cId="0" sldId="269"/>
            <ac:spMk id="549" creationId="{00000000-0000-0000-0000-000000000000}"/>
          </ac:spMkLst>
        </pc:spChg>
      </pc:sldChg>
      <pc:sldChg chg="modSp mod">
        <pc:chgData name="Ceren Türkmen" userId="1f0c25d06ac13e03" providerId="LiveId" clId="{F4BF6484-B0FF-45D3-856F-73806725D7EB}" dt="2024-10-02T13:22:05.246" v="6" actId="27636"/>
        <pc:sldMkLst>
          <pc:docMk/>
          <pc:sldMk cId="0" sldId="272"/>
        </pc:sldMkLst>
        <pc:spChg chg="mod">
          <ac:chgData name="Ceren Türkmen" userId="1f0c25d06ac13e03" providerId="LiveId" clId="{F4BF6484-B0FF-45D3-856F-73806725D7EB}" dt="2024-10-02T13:22:05.246" v="6" actId="27636"/>
          <ac:spMkLst>
            <pc:docMk/>
            <pc:sldMk cId="0" sldId="272"/>
            <ac:spMk id="5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B6330686-A835-4CB8-B415-E3414585264B}" type="datetimeFigureOut">
              <a:rPr lang="tr-TR" smtClean="0"/>
              <a:t>2.10.2024</a:t>
            </a:fld>
            <a:endParaRPr lang="tr-TR"/>
          </a:p>
        </p:txBody>
      </p:sp>
      <p:sp>
        <p:nvSpPr>
          <p:cNvPr id="4" name="Slayt Resmi Yer Tutucusu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2DEB036-2205-4B61-BAD0-BC55AA96C138}" type="slidenum">
              <a:rPr lang="tr-TR" smtClean="0"/>
              <a:t>‹#›</a:t>
            </a:fld>
            <a:endParaRPr lang="tr-TR"/>
          </a:p>
        </p:txBody>
      </p:sp>
    </p:spTree>
    <p:extLst>
      <p:ext uri="{BB962C8B-B14F-4D97-AF65-F5344CB8AC3E}">
        <p14:creationId xmlns:p14="http://schemas.microsoft.com/office/powerpoint/2010/main" val="171083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77542409-6A04-4DC6-AC3A-D3758287A8F2}" type="slidenum">
              <a:rPr lang="tr-TR" noProof="0" smtClean="0"/>
              <a:t>2</a:t>
            </a:fld>
            <a:endParaRPr lang="tr-TR" noProof="0" dirty="0"/>
          </a:p>
        </p:txBody>
      </p:sp>
    </p:spTree>
    <p:extLst>
      <p:ext uri="{BB962C8B-B14F-4D97-AF65-F5344CB8AC3E}">
        <p14:creationId xmlns:p14="http://schemas.microsoft.com/office/powerpoint/2010/main" val="226470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4"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5"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98"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00"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01"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3"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0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06"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07"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09"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10"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11"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13"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14"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15"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17"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18"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2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1"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2"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3"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25"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6"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7"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8"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29"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30"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7"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8"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65"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67"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69"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70"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2"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74"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75"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76"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78"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79"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80"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8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83"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84"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86"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87"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2"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6"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7"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89"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0"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1"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2"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94"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5"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6"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7"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8"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99"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9CD8D479-8942-46E8-A226-A4E01F7A105C}" type="slidenum">
              <a:rPr lang="tr-TR" noProof="0" smtClean="0"/>
              <a:t>‹#›</a:t>
            </a:fld>
            <a:endParaRPr lang="tr-TR" noProof="0" dirty="0"/>
          </a:p>
        </p:txBody>
      </p:sp>
      <p:sp>
        <p:nvSpPr>
          <p:cNvPr id="2" name="Tarih Yer Tutucusu 1"/>
          <p:cNvSpPr>
            <a:spLocks noGrp="1"/>
          </p:cNvSpPr>
          <p:nvPr>
            <p:ph type="dt" sz="half" idx="10"/>
          </p:nvPr>
        </p:nvSpPr>
        <p:spPr/>
        <p:txBody>
          <a:bodyPr rtlCol="0"/>
          <a:lstStyle/>
          <a:p>
            <a:pPr rtl="0"/>
            <a:fld id="{600B7AEE-CDB3-4285-8ACD-C05196F49D08}" type="datetime1">
              <a:rPr lang="tr-TR" noProof="0" smtClean="0"/>
              <a:t>2.10.2024</a:t>
            </a:fld>
            <a:endParaRPr lang="tr-TR" noProof="0" dirty="0"/>
          </a:p>
        </p:txBody>
      </p:sp>
      <p:sp>
        <p:nvSpPr>
          <p:cNvPr id="3" name="Alt Bilgi Yer Tutucusu 2"/>
          <p:cNvSpPr>
            <a:spLocks noGrp="1"/>
          </p:cNvSpPr>
          <p:nvPr>
            <p:ph type="ftr" sz="quarter" idx="11"/>
          </p:nvPr>
        </p:nvSpPr>
        <p:spPr/>
        <p:txBody>
          <a:bodyPr rtlCol="0"/>
          <a:lstStyle>
            <a:lvl1pPr>
              <a:defRPr/>
            </a:lvl1pPr>
          </a:lstStyle>
          <a:p>
            <a:pPr rtl="0"/>
            <a:r>
              <a:rPr lang="tr-TR" noProof="0" dirty="0"/>
              <a:t>Alt bilgi ekleme</a:t>
            </a:r>
          </a:p>
        </p:txBody>
      </p:sp>
    </p:spTree>
    <p:extLst>
      <p:ext uri="{BB962C8B-B14F-4D97-AF65-F5344CB8AC3E}">
        <p14:creationId xmlns:p14="http://schemas.microsoft.com/office/powerpoint/2010/main" val="324214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1"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3"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5"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6"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1"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2"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4"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5"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6"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8"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9"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0"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62"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3"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6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6"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7"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8"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0"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1"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2"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3"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4"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5"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1"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3"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5"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6"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9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1"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2"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94"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5"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6"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98"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9"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0"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02"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3"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0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6"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7"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8"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10"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1"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2"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3"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4"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5"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1"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3"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5"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26"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1"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2"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4"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5"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6"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8"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9"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0"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42"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3"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4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6"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7"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8"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50"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1"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2"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3"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4"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5"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59"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1"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3"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64"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8"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69"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0"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72"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3"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4"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76"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7"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8"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80"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1"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83"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4"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5"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6"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88"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9"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90"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91"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92"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93"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98"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0"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2"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03"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7"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08"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09"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11"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2"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3"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1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6"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7"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19"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0"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2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3"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4"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5"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27"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8"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9"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30"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31"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32"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88"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90"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92"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3"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5"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97"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8"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9"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01"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2"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3"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05"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6"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7"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09"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0"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1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3"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4"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5"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17"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8"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19"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20"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21"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22"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27"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29"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31"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2"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4"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36"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7"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8"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40"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1"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2"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44"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5"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6"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48"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9"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51"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2"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3"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4"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56"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7"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8"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9"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60"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61"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96"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3640" y="300960"/>
            <a:ext cx="9070560" cy="1261080"/>
          </a:xfrm>
          <a:prstGeom prst="rect">
            <a:avLst/>
          </a:prstGeom>
          <a:noFill/>
          <a:ln w="0">
            <a:noFill/>
          </a:ln>
        </p:spPr>
        <p:txBody>
          <a:bodyPr lIns="0" tIns="0" rIns="0" bIns="0" anchor="ctr">
            <a:noAutofit/>
          </a:bodyPr>
          <a:lstStyle/>
          <a:p>
            <a:r>
              <a:rPr lang="tr-TR" sz="1800" b="0" strike="noStrike" spc="-1">
                <a:latin typeface="Arial"/>
              </a:rPr>
              <a:t>Ana başlık metnini düzenlemek için tıklayın</a:t>
            </a:r>
          </a:p>
        </p:txBody>
      </p:sp>
      <p:sp>
        <p:nvSpPr>
          <p:cNvPr id="3" name="PlaceHolder 2"/>
          <p:cNvSpPr>
            <a:spLocks noGrp="1"/>
          </p:cNvSpPr>
          <p:nvPr>
            <p:ph type="body"/>
          </p:nvPr>
        </p:nvSpPr>
        <p:spPr>
          <a:xfrm>
            <a:off x="503640" y="1768320"/>
            <a:ext cx="9070560" cy="4383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18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latin typeface="Arial"/>
              </a:rPr>
              <a:t>İkinci Anahat Düzeyi</a:t>
            </a:r>
          </a:p>
          <a:p>
            <a:pPr marL="1296000" lvl="2" indent="-288000">
              <a:spcBef>
                <a:spcPts val="850"/>
              </a:spcBef>
              <a:buClr>
                <a:srgbClr val="000000"/>
              </a:buClr>
              <a:buSzPct val="45000"/>
              <a:buFont typeface="Wingdings" charset="2"/>
              <a:buChar char=""/>
            </a:pPr>
            <a:r>
              <a:rPr lang="tr-TR" sz="1800" b="0" strike="noStrike" spc="-1">
                <a:latin typeface="Arial"/>
              </a:rPr>
              <a:t>Üçüncü Anahat Düzeyi</a:t>
            </a:r>
          </a:p>
          <a:p>
            <a:pPr marL="1728000" lvl="3" indent="-216000">
              <a:spcBef>
                <a:spcPts val="567"/>
              </a:spcBef>
              <a:buClr>
                <a:srgbClr val="000000"/>
              </a:buClr>
              <a:buSzPct val="75000"/>
              <a:buFont typeface="Symbol" charset="2"/>
              <a:buChar char=""/>
            </a:pPr>
            <a:r>
              <a:rPr lang="tr-TR" sz="18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1800" b="0" strike="noStrike" spc="-1">
                <a:latin typeface="Arial"/>
              </a:rPr>
              <a:t>Beşinci Anahat Düzeyi</a:t>
            </a:r>
          </a:p>
          <a:p>
            <a:pPr marL="2592000" lvl="5" indent="-216000">
              <a:spcBef>
                <a:spcPts val="283"/>
              </a:spcBef>
              <a:buClr>
                <a:srgbClr val="000000"/>
              </a:buClr>
              <a:buSzPct val="45000"/>
              <a:buFont typeface="Wingdings" charset="2"/>
              <a:buChar char=""/>
            </a:pPr>
            <a:r>
              <a:rPr lang="tr-TR" sz="1800" b="0" strike="noStrike" spc="-1">
                <a:latin typeface="Arial"/>
              </a:rPr>
              <a:t>Altıncı Anahat Düzeyi</a:t>
            </a:r>
          </a:p>
          <a:p>
            <a:pPr marL="3024000" lvl="6" indent="-216000">
              <a:spcBef>
                <a:spcPts val="283"/>
              </a:spcBef>
              <a:buClr>
                <a:srgbClr val="000000"/>
              </a:buClr>
              <a:buSzPct val="45000"/>
              <a:buFont typeface="Wingdings" charset="2"/>
              <a:buChar char=""/>
            </a:pPr>
            <a:r>
              <a:rPr lang="tr-TR" sz="18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1" name="Dikdörtgen 430"/>
          <p:cNvSpPr/>
          <p:nvPr/>
        </p:nvSpPr>
        <p:spPr>
          <a:xfrm>
            <a:off x="0" y="6719400"/>
            <a:ext cx="10080720" cy="839880"/>
          </a:xfrm>
          <a:prstGeom prst="rect">
            <a:avLst/>
          </a:prstGeom>
          <a:solidFill>
            <a:srgbClr val="9ECF6C"/>
          </a:solidFill>
          <a:ln w="18000">
            <a:noFill/>
          </a:ln>
        </p:spPr>
        <p:style>
          <a:lnRef idx="0">
            <a:scrgbClr r="0" g="0" b="0"/>
          </a:lnRef>
          <a:fillRef idx="0">
            <a:scrgbClr r="0" g="0" b="0"/>
          </a:fillRef>
          <a:effectRef idx="0">
            <a:scrgbClr r="0" g="0" b="0"/>
          </a:effectRef>
          <a:fontRef idx="minor"/>
        </p:style>
      </p:sp>
      <p:sp>
        <p:nvSpPr>
          <p:cNvPr id="432"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433" name="PlaceHolder 2"/>
          <p:cNvSpPr>
            <a:spLocks noGrp="1"/>
          </p:cNvSpPr>
          <p:nvPr>
            <p:ph type="dt"/>
          </p:nvPr>
        </p:nvSpPr>
        <p:spPr>
          <a:xfrm>
            <a:off x="504000" y="6886440"/>
            <a:ext cx="2348280" cy="521280"/>
          </a:xfrm>
          <a:prstGeom prst="rect">
            <a:avLst/>
          </a:prstGeom>
          <a:noFill/>
          <a:ln w="0">
            <a:noFill/>
          </a:ln>
        </p:spPr>
        <p:txBody>
          <a:bodyPr lIns="0" tIns="0" rIns="0" bIns="0" anchor="t">
            <a:noAutofit/>
          </a:bodyPr>
          <a:lstStyle/>
          <a:p>
            <a:r>
              <a:rPr lang="tr-TR" sz="1400" b="0" strike="noStrike" spc="-1">
                <a:latin typeface="Times New Roman"/>
              </a:rPr>
              <a:t>&lt;date/time&gt;</a:t>
            </a:r>
          </a:p>
        </p:txBody>
      </p:sp>
      <p:sp>
        <p:nvSpPr>
          <p:cNvPr id="434" name="PlaceHolder 3"/>
          <p:cNvSpPr>
            <a:spLocks noGrp="1"/>
          </p:cNvSpPr>
          <p:nvPr>
            <p:ph type="ftr"/>
          </p:nvPr>
        </p:nvSpPr>
        <p:spPr>
          <a:xfrm>
            <a:off x="3447360" y="6886440"/>
            <a:ext cx="3195360" cy="521280"/>
          </a:xfrm>
          <a:prstGeom prst="rect">
            <a:avLst/>
          </a:prstGeom>
          <a:noFill/>
          <a:ln w="0">
            <a:noFill/>
          </a:ln>
        </p:spPr>
        <p:txBody>
          <a:bodyPr lIns="0" tIns="0" rIns="0" bIns="0" anchor="t">
            <a:noAutofit/>
          </a:bodyPr>
          <a:lstStyle/>
          <a:p>
            <a:pPr algn="ctr"/>
            <a:r>
              <a:rPr lang="tr-TR" sz="1400" b="0" strike="noStrike" spc="-1">
                <a:latin typeface="Times New Roman"/>
              </a:rPr>
              <a:t>&lt;footer&gt;</a:t>
            </a:r>
          </a:p>
        </p:txBody>
      </p:sp>
      <p:sp>
        <p:nvSpPr>
          <p:cNvPr id="435" name="PlaceHolder 4"/>
          <p:cNvSpPr>
            <a:spLocks noGrp="1"/>
          </p:cNvSpPr>
          <p:nvPr>
            <p:ph type="sldNum"/>
          </p:nvPr>
        </p:nvSpPr>
        <p:spPr>
          <a:xfrm>
            <a:off x="7227720" y="6886440"/>
            <a:ext cx="2348280" cy="521280"/>
          </a:xfrm>
          <a:prstGeom prst="rect">
            <a:avLst/>
          </a:prstGeom>
          <a:noFill/>
          <a:ln w="0">
            <a:noFill/>
          </a:ln>
        </p:spPr>
        <p:txBody>
          <a:bodyPr lIns="0" tIns="0" rIns="0" bIns="0" anchor="t">
            <a:noAutofit/>
          </a:bodyPr>
          <a:lstStyle/>
          <a:p>
            <a:pPr algn="r"/>
            <a:fld id="{04942DFC-C981-4508-B702-50286AFCC9A4}" type="slidenum">
              <a:rPr lang="tr-TR" sz="1400" b="0" strike="noStrike" spc="-1">
                <a:latin typeface="Times New Roman"/>
              </a:rPr>
              <a:t>‹#›</a:t>
            </a:fld>
            <a:endParaRPr lang="tr-TR" sz="1400" b="0" strike="noStrike" spc="-1">
              <a:latin typeface="Times New Roman"/>
            </a:endParaRPr>
          </a:p>
        </p:txBody>
      </p:sp>
      <p:sp>
        <p:nvSpPr>
          <p:cNvPr id="436" name="Dikdörtgen 435"/>
          <p:cNvSpPr/>
          <p:nvPr/>
        </p:nvSpPr>
        <p:spPr>
          <a:xfrm>
            <a:off x="9180720" y="5519520"/>
            <a:ext cx="180000" cy="1199880"/>
          </a:xfrm>
          <a:prstGeom prst="rect">
            <a:avLst/>
          </a:prstGeom>
          <a:solidFill>
            <a:srgbClr val="74B531"/>
          </a:solidFill>
          <a:ln w="18000">
            <a:noFill/>
          </a:ln>
        </p:spPr>
        <p:style>
          <a:lnRef idx="0">
            <a:scrgbClr r="0" g="0" b="0"/>
          </a:lnRef>
          <a:fillRef idx="0">
            <a:scrgbClr r="0" g="0" b="0"/>
          </a:fillRef>
          <a:effectRef idx="0">
            <a:scrgbClr r="0" g="0" b="0"/>
          </a:effectRef>
          <a:fontRef idx="minor"/>
        </p:style>
      </p:sp>
      <p:sp>
        <p:nvSpPr>
          <p:cNvPr id="437" name="Serbest Form: Şekil 436"/>
          <p:cNvSpPr/>
          <p:nvPr/>
        </p:nvSpPr>
        <p:spPr>
          <a:xfrm>
            <a:off x="8820720" y="5999400"/>
            <a:ext cx="900000" cy="360000"/>
          </a:xfrm>
          <a:custGeom>
            <a:avLst/>
            <a:gdLst/>
            <a:ahLst/>
            <a:cxnLst/>
            <a:rect l="0" t="0" r="r" b="b"/>
            <a:pathLst>
              <a:path w="2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2000" y="1001"/>
                </a:lnTo>
                <a:lnTo>
                  <a:pt x="2001" y="1001"/>
                </a:lnTo>
                <a:cubicBezTo>
                  <a:pt x="2088" y="1001"/>
                  <a:pt x="2175" y="978"/>
                  <a:pt x="2251" y="934"/>
                </a:cubicBezTo>
                <a:cubicBezTo>
                  <a:pt x="2327" y="890"/>
                  <a:pt x="2390" y="827"/>
                  <a:pt x="2434" y="751"/>
                </a:cubicBezTo>
                <a:cubicBezTo>
                  <a:pt x="2478" y="675"/>
                  <a:pt x="2501" y="588"/>
                  <a:pt x="2501" y="501"/>
                </a:cubicBezTo>
                <a:lnTo>
                  <a:pt x="2501" y="500"/>
                </a:lnTo>
                <a:lnTo>
                  <a:pt x="2501" y="501"/>
                </a:lnTo>
                <a:lnTo>
                  <a:pt x="2501" y="501"/>
                </a:lnTo>
                <a:cubicBezTo>
                  <a:pt x="2501" y="413"/>
                  <a:pt x="2478" y="326"/>
                  <a:pt x="2434" y="250"/>
                </a:cubicBezTo>
                <a:cubicBezTo>
                  <a:pt x="2390" y="174"/>
                  <a:pt x="2327" y="111"/>
                  <a:pt x="2251" y="67"/>
                </a:cubicBezTo>
                <a:cubicBezTo>
                  <a:pt x="2175" y="23"/>
                  <a:pt x="2088" y="0"/>
                  <a:pt x="2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38" name="Serbest Form: Şekil 437"/>
          <p:cNvSpPr/>
          <p:nvPr/>
        </p:nvSpPr>
        <p:spPr>
          <a:xfrm>
            <a:off x="8910720" y="5759640"/>
            <a:ext cx="720000" cy="360000"/>
          </a:xfrm>
          <a:custGeom>
            <a:avLst/>
            <a:gdLst/>
            <a:ahLst/>
            <a:cxnLst/>
            <a:rect l="0" t="0" r="r" b="b"/>
            <a:pathLst>
              <a:path w="2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500" y="1001"/>
                </a:lnTo>
                <a:lnTo>
                  <a:pt x="1501" y="1001"/>
                </a:lnTo>
                <a:cubicBezTo>
                  <a:pt x="1588" y="1001"/>
                  <a:pt x="1675" y="978"/>
                  <a:pt x="1751" y="934"/>
                </a:cubicBezTo>
                <a:cubicBezTo>
                  <a:pt x="1827" y="890"/>
                  <a:pt x="1890" y="827"/>
                  <a:pt x="1934" y="751"/>
                </a:cubicBezTo>
                <a:cubicBezTo>
                  <a:pt x="1978" y="675"/>
                  <a:pt x="2001" y="588"/>
                  <a:pt x="2001" y="501"/>
                </a:cubicBezTo>
                <a:lnTo>
                  <a:pt x="2001" y="500"/>
                </a:lnTo>
                <a:lnTo>
                  <a:pt x="2001" y="501"/>
                </a:lnTo>
                <a:lnTo>
                  <a:pt x="2001" y="501"/>
                </a:lnTo>
                <a:cubicBezTo>
                  <a:pt x="2001" y="413"/>
                  <a:pt x="1978" y="326"/>
                  <a:pt x="1934" y="250"/>
                </a:cubicBezTo>
                <a:cubicBezTo>
                  <a:pt x="1890" y="174"/>
                  <a:pt x="1827" y="111"/>
                  <a:pt x="1751" y="67"/>
                </a:cubicBezTo>
                <a:cubicBezTo>
                  <a:pt x="1675" y="23"/>
                  <a:pt x="1588" y="0"/>
                  <a:pt x="1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39" name="Serbest Form: Şekil 438"/>
          <p:cNvSpPr/>
          <p:nvPr/>
        </p:nvSpPr>
        <p:spPr>
          <a:xfrm>
            <a:off x="9001080" y="5519520"/>
            <a:ext cx="540000" cy="360000"/>
          </a:xfrm>
          <a:custGeom>
            <a:avLst/>
            <a:gdLst/>
            <a:ahLst/>
            <a:cxnLst/>
            <a:rect l="0" t="0" r="r" b="b"/>
            <a:pathLst>
              <a:path w="1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000" y="1001"/>
                </a:lnTo>
                <a:lnTo>
                  <a:pt x="1001" y="1001"/>
                </a:lnTo>
                <a:cubicBezTo>
                  <a:pt x="1088" y="1001"/>
                  <a:pt x="1175" y="978"/>
                  <a:pt x="1251" y="934"/>
                </a:cubicBezTo>
                <a:cubicBezTo>
                  <a:pt x="1327" y="890"/>
                  <a:pt x="1390" y="827"/>
                  <a:pt x="1434" y="751"/>
                </a:cubicBezTo>
                <a:cubicBezTo>
                  <a:pt x="1478" y="675"/>
                  <a:pt x="1501" y="588"/>
                  <a:pt x="1501" y="501"/>
                </a:cubicBezTo>
                <a:lnTo>
                  <a:pt x="1501" y="500"/>
                </a:lnTo>
                <a:lnTo>
                  <a:pt x="1501" y="501"/>
                </a:lnTo>
                <a:lnTo>
                  <a:pt x="1501" y="501"/>
                </a:lnTo>
                <a:cubicBezTo>
                  <a:pt x="1501" y="413"/>
                  <a:pt x="1478" y="326"/>
                  <a:pt x="1434" y="250"/>
                </a:cubicBezTo>
                <a:cubicBezTo>
                  <a:pt x="1390" y="174"/>
                  <a:pt x="1327" y="111"/>
                  <a:pt x="1251" y="67"/>
                </a:cubicBezTo>
                <a:cubicBezTo>
                  <a:pt x="1175" y="23"/>
                  <a:pt x="1088" y="0"/>
                  <a:pt x="1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40" name="Serbest Form: Şekil 439"/>
          <p:cNvSpPr/>
          <p:nvPr/>
        </p:nvSpPr>
        <p:spPr>
          <a:xfrm>
            <a:off x="9090720" y="5279400"/>
            <a:ext cx="360000" cy="360000"/>
          </a:xfrm>
          <a:custGeom>
            <a:avLst/>
            <a:gdLst/>
            <a:ahLst/>
            <a:cxnLst/>
            <a:rect l="0" t="0" r="r" b="b"/>
            <a:pathLst>
              <a:path w="1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500" y="1001"/>
                </a:lnTo>
                <a:lnTo>
                  <a:pt x="501" y="1001"/>
                </a:lnTo>
                <a:cubicBezTo>
                  <a:pt x="588" y="1001"/>
                  <a:pt x="675" y="978"/>
                  <a:pt x="751" y="934"/>
                </a:cubicBezTo>
                <a:cubicBezTo>
                  <a:pt x="827" y="890"/>
                  <a:pt x="890" y="827"/>
                  <a:pt x="934" y="751"/>
                </a:cubicBezTo>
                <a:cubicBezTo>
                  <a:pt x="978" y="675"/>
                  <a:pt x="1001" y="588"/>
                  <a:pt x="1001" y="501"/>
                </a:cubicBezTo>
                <a:lnTo>
                  <a:pt x="1001" y="500"/>
                </a:lnTo>
                <a:lnTo>
                  <a:pt x="1001" y="501"/>
                </a:lnTo>
                <a:lnTo>
                  <a:pt x="1001" y="501"/>
                </a:lnTo>
                <a:cubicBezTo>
                  <a:pt x="1001" y="413"/>
                  <a:pt x="978" y="326"/>
                  <a:pt x="934" y="250"/>
                </a:cubicBezTo>
                <a:cubicBezTo>
                  <a:pt x="890" y="174"/>
                  <a:pt x="827" y="111"/>
                  <a:pt x="751" y="67"/>
                </a:cubicBezTo>
                <a:cubicBezTo>
                  <a:pt x="675" y="23"/>
                  <a:pt x="588" y="0"/>
                  <a:pt x="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41" name="Dikdörtgen 440"/>
          <p:cNvSpPr/>
          <p:nvPr/>
        </p:nvSpPr>
        <p:spPr>
          <a:xfrm>
            <a:off x="8191080" y="5519520"/>
            <a:ext cx="180000" cy="1199880"/>
          </a:xfrm>
          <a:prstGeom prst="rect">
            <a:avLst/>
          </a:prstGeom>
          <a:solidFill>
            <a:srgbClr val="74B531"/>
          </a:solidFill>
          <a:ln w="18000">
            <a:noFill/>
          </a:ln>
        </p:spPr>
        <p:style>
          <a:lnRef idx="0">
            <a:scrgbClr r="0" g="0" b="0"/>
          </a:lnRef>
          <a:fillRef idx="0">
            <a:scrgbClr r="0" g="0" b="0"/>
          </a:fillRef>
          <a:effectRef idx="0">
            <a:scrgbClr r="0" g="0" b="0"/>
          </a:effectRef>
          <a:fontRef idx="minor"/>
        </p:style>
      </p:sp>
      <p:sp>
        <p:nvSpPr>
          <p:cNvPr id="442" name="Serbest Form: Şekil 441"/>
          <p:cNvSpPr/>
          <p:nvPr/>
        </p:nvSpPr>
        <p:spPr>
          <a:xfrm>
            <a:off x="7920720" y="5879520"/>
            <a:ext cx="720000" cy="360000"/>
          </a:xfrm>
          <a:custGeom>
            <a:avLst/>
            <a:gdLst/>
            <a:ahLst/>
            <a:cxnLst/>
            <a:rect l="0" t="0" r="r" b="b"/>
            <a:pathLst>
              <a:path w="2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500" y="1001"/>
                </a:lnTo>
                <a:lnTo>
                  <a:pt x="1501" y="1001"/>
                </a:lnTo>
                <a:cubicBezTo>
                  <a:pt x="1588" y="1001"/>
                  <a:pt x="1675" y="978"/>
                  <a:pt x="1751" y="934"/>
                </a:cubicBezTo>
                <a:cubicBezTo>
                  <a:pt x="1827" y="890"/>
                  <a:pt x="1890" y="827"/>
                  <a:pt x="1934" y="751"/>
                </a:cubicBezTo>
                <a:cubicBezTo>
                  <a:pt x="1978" y="675"/>
                  <a:pt x="2001" y="588"/>
                  <a:pt x="2001" y="501"/>
                </a:cubicBezTo>
                <a:lnTo>
                  <a:pt x="2001" y="500"/>
                </a:lnTo>
                <a:lnTo>
                  <a:pt x="2001" y="501"/>
                </a:lnTo>
                <a:lnTo>
                  <a:pt x="2001" y="501"/>
                </a:lnTo>
                <a:cubicBezTo>
                  <a:pt x="2001" y="413"/>
                  <a:pt x="1978" y="326"/>
                  <a:pt x="1934" y="250"/>
                </a:cubicBezTo>
                <a:cubicBezTo>
                  <a:pt x="1890" y="174"/>
                  <a:pt x="1827" y="111"/>
                  <a:pt x="1751" y="67"/>
                </a:cubicBezTo>
                <a:cubicBezTo>
                  <a:pt x="1675" y="23"/>
                  <a:pt x="1588" y="0"/>
                  <a:pt x="1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43" name="Serbest Form: Şekil 442"/>
          <p:cNvSpPr/>
          <p:nvPr/>
        </p:nvSpPr>
        <p:spPr>
          <a:xfrm>
            <a:off x="8011080" y="5639400"/>
            <a:ext cx="540000" cy="360000"/>
          </a:xfrm>
          <a:custGeom>
            <a:avLst/>
            <a:gdLst/>
            <a:ahLst/>
            <a:cxnLst/>
            <a:rect l="0" t="0" r="r" b="b"/>
            <a:pathLst>
              <a:path w="1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000" y="1001"/>
                </a:lnTo>
                <a:lnTo>
                  <a:pt x="1001" y="1001"/>
                </a:lnTo>
                <a:cubicBezTo>
                  <a:pt x="1088" y="1001"/>
                  <a:pt x="1175" y="978"/>
                  <a:pt x="1251" y="934"/>
                </a:cubicBezTo>
                <a:cubicBezTo>
                  <a:pt x="1327" y="890"/>
                  <a:pt x="1390" y="827"/>
                  <a:pt x="1434" y="751"/>
                </a:cubicBezTo>
                <a:cubicBezTo>
                  <a:pt x="1478" y="675"/>
                  <a:pt x="1501" y="588"/>
                  <a:pt x="1501" y="501"/>
                </a:cubicBezTo>
                <a:lnTo>
                  <a:pt x="1501" y="500"/>
                </a:lnTo>
                <a:lnTo>
                  <a:pt x="1501" y="501"/>
                </a:lnTo>
                <a:lnTo>
                  <a:pt x="1501" y="501"/>
                </a:lnTo>
                <a:cubicBezTo>
                  <a:pt x="1501" y="413"/>
                  <a:pt x="1478" y="326"/>
                  <a:pt x="1434" y="250"/>
                </a:cubicBezTo>
                <a:cubicBezTo>
                  <a:pt x="1390" y="174"/>
                  <a:pt x="1327" y="111"/>
                  <a:pt x="1251" y="67"/>
                </a:cubicBezTo>
                <a:cubicBezTo>
                  <a:pt x="1175" y="23"/>
                  <a:pt x="1088" y="0"/>
                  <a:pt x="1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444" name="Serbest Form: Şekil 443"/>
          <p:cNvSpPr/>
          <p:nvPr/>
        </p:nvSpPr>
        <p:spPr>
          <a:xfrm>
            <a:off x="8100720" y="5399640"/>
            <a:ext cx="360000" cy="360000"/>
          </a:xfrm>
          <a:custGeom>
            <a:avLst/>
            <a:gdLst/>
            <a:ahLst/>
            <a:cxnLst/>
            <a:rect l="0" t="0" r="r" b="b"/>
            <a:pathLst>
              <a:path w="1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500" y="1001"/>
                </a:lnTo>
                <a:lnTo>
                  <a:pt x="501" y="1001"/>
                </a:lnTo>
                <a:cubicBezTo>
                  <a:pt x="588" y="1001"/>
                  <a:pt x="675" y="978"/>
                  <a:pt x="751" y="934"/>
                </a:cubicBezTo>
                <a:cubicBezTo>
                  <a:pt x="827" y="890"/>
                  <a:pt x="890" y="827"/>
                  <a:pt x="934" y="751"/>
                </a:cubicBezTo>
                <a:cubicBezTo>
                  <a:pt x="978" y="675"/>
                  <a:pt x="1001" y="588"/>
                  <a:pt x="1001" y="501"/>
                </a:cubicBezTo>
                <a:lnTo>
                  <a:pt x="1001" y="500"/>
                </a:lnTo>
                <a:lnTo>
                  <a:pt x="1001" y="501"/>
                </a:lnTo>
                <a:lnTo>
                  <a:pt x="1001" y="501"/>
                </a:lnTo>
                <a:cubicBezTo>
                  <a:pt x="1001" y="413"/>
                  <a:pt x="978" y="326"/>
                  <a:pt x="934" y="250"/>
                </a:cubicBezTo>
                <a:cubicBezTo>
                  <a:pt x="890" y="174"/>
                  <a:pt x="827" y="111"/>
                  <a:pt x="751" y="67"/>
                </a:cubicBezTo>
                <a:cubicBezTo>
                  <a:pt x="675" y="23"/>
                  <a:pt x="588" y="0"/>
                  <a:pt x="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grpSp>
        <p:nvGrpSpPr>
          <p:cNvPr id="445" name="Grup 444"/>
          <p:cNvGrpSpPr/>
          <p:nvPr/>
        </p:nvGrpSpPr>
        <p:grpSpPr>
          <a:xfrm>
            <a:off x="8640360" y="4919760"/>
            <a:ext cx="360000" cy="360000"/>
            <a:chOff x="8640360" y="4919760"/>
            <a:chExt cx="360000" cy="360000"/>
          </a:xfrm>
        </p:grpSpPr>
        <p:sp>
          <p:nvSpPr>
            <p:cNvPr id="446" name="Serbest Form: Şekil 445"/>
            <p:cNvSpPr/>
            <p:nvPr/>
          </p:nvSpPr>
          <p:spPr>
            <a:xfrm>
              <a:off x="8789040" y="4919760"/>
              <a:ext cx="87480" cy="208800"/>
            </a:xfrm>
            <a:custGeom>
              <a:avLst/>
              <a:gdLst/>
              <a:ahLst/>
              <a:cxnLst/>
              <a:rect l="0" t="0" r="r" b="b"/>
              <a:pathLst>
                <a:path w="277" h="595">
                  <a:moveTo>
                    <a:pt x="214" y="201"/>
                  </a:moveTo>
                  <a:cubicBezTo>
                    <a:pt x="171" y="93"/>
                    <a:pt x="79" y="0"/>
                    <a:pt x="41" y="16"/>
                  </a:cubicBezTo>
                  <a:cubicBezTo>
                    <a:pt x="13" y="33"/>
                    <a:pt x="45" y="105"/>
                    <a:pt x="71" y="144"/>
                  </a:cubicBezTo>
                  <a:cubicBezTo>
                    <a:pt x="74" y="146"/>
                    <a:pt x="72" y="152"/>
                    <a:pt x="68" y="152"/>
                  </a:cubicBezTo>
                  <a:cubicBezTo>
                    <a:pt x="56" y="148"/>
                    <a:pt x="42" y="148"/>
                    <a:pt x="36" y="157"/>
                  </a:cubicBezTo>
                  <a:cubicBezTo>
                    <a:pt x="22" y="180"/>
                    <a:pt x="42" y="212"/>
                    <a:pt x="59" y="233"/>
                  </a:cubicBezTo>
                  <a:cubicBezTo>
                    <a:pt x="62" y="236"/>
                    <a:pt x="60" y="242"/>
                    <a:pt x="56" y="241"/>
                  </a:cubicBezTo>
                  <a:cubicBezTo>
                    <a:pt x="41" y="237"/>
                    <a:pt x="26" y="237"/>
                    <a:pt x="21" y="245"/>
                  </a:cubicBezTo>
                  <a:cubicBezTo>
                    <a:pt x="0" y="278"/>
                    <a:pt x="31" y="376"/>
                    <a:pt x="49" y="412"/>
                  </a:cubicBezTo>
                  <a:cubicBezTo>
                    <a:pt x="71" y="454"/>
                    <a:pt x="94" y="497"/>
                    <a:pt x="123" y="530"/>
                  </a:cubicBezTo>
                  <a:cubicBezTo>
                    <a:pt x="153" y="565"/>
                    <a:pt x="190" y="590"/>
                    <a:pt x="229" y="594"/>
                  </a:cubicBezTo>
                  <a:cubicBezTo>
                    <a:pt x="231" y="594"/>
                    <a:pt x="233" y="594"/>
                    <a:pt x="234" y="594"/>
                  </a:cubicBezTo>
                  <a:cubicBezTo>
                    <a:pt x="236" y="593"/>
                    <a:pt x="237" y="589"/>
                    <a:pt x="238" y="586"/>
                  </a:cubicBezTo>
                  <a:cubicBezTo>
                    <a:pt x="245" y="562"/>
                    <a:pt x="247" y="553"/>
                    <a:pt x="250" y="533"/>
                  </a:cubicBezTo>
                  <a:cubicBezTo>
                    <a:pt x="253" y="452"/>
                    <a:pt x="276" y="360"/>
                    <a:pt x="214" y="201"/>
                  </a:cubicBezTo>
                  <a:close/>
                </a:path>
              </a:pathLst>
            </a:custGeom>
            <a:solidFill>
              <a:srgbClr val="74B531"/>
            </a:solidFill>
            <a:ln w="0">
              <a:noFill/>
            </a:ln>
          </p:spPr>
        </p:sp>
        <p:sp>
          <p:nvSpPr>
            <p:cNvPr id="447" name="Serbest Form: Şekil 446"/>
            <p:cNvSpPr/>
            <p:nvPr/>
          </p:nvSpPr>
          <p:spPr>
            <a:xfrm>
              <a:off x="8640360" y="4919760"/>
              <a:ext cx="326520" cy="360000"/>
            </a:xfrm>
            <a:custGeom>
              <a:avLst/>
              <a:gdLst/>
              <a:ahLst/>
              <a:cxnLst/>
              <a:rect l="0" t="0" r="r" b="b"/>
              <a:pathLst>
                <a:path w="909" h="1018">
                  <a:moveTo>
                    <a:pt x="752" y="397"/>
                  </a:moveTo>
                  <a:cubicBezTo>
                    <a:pt x="700" y="408"/>
                    <a:pt x="647" y="473"/>
                    <a:pt x="620" y="532"/>
                  </a:cubicBezTo>
                  <a:cubicBezTo>
                    <a:pt x="619" y="536"/>
                    <a:pt x="616" y="540"/>
                    <a:pt x="613" y="541"/>
                  </a:cubicBezTo>
                  <a:cubicBezTo>
                    <a:pt x="609" y="541"/>
                    <a:pt x="606" y="537"/>
                    <a:pt x="603" y="534"/>
                  </a:cubicBezTo>
                  <a:cubicBezTo>
                    <a:pt x="575" y="500"/>
                    <a:pt x="538" y="456"/>
                    <a:pt x="492" y="380"/>
                  </a:cubicBezTo>
                  <a:cubicBezTo>
                    <a:pt x="472" y="346"/>
                    <a:pt x="373" y="188"/>
                    <a:pt x="276" y="97"/>
                  </a:cubicBezTo>
                  <a:cubicBezTo>
                    <a:pt x="192" y="20"/>
                    <a:pt x="86" y="0"/>
                    <a:pt x="50" y="32"/>
                  </a:cubicBezTo>
                  <a:cubicBezTo>
                    <a:pt x="33" y="46"/>
                    <a:pt x="30" y="80"/>
                    <a:pt x="37" y="105"/>
                  </a:cubicBezTo>
                  <a:cubicBezTo>
                    <a:pt x="45" y="130"/>
                    <a:pt x="71" y="160"/>
                    <a:pt x="91" y="172"/>
                  </a:cubicBezTo>
                  <a:cubicBezTo>
                    <a:pt x="66" y="168"/>
                    <a:pt x="34" y="194"/>
                    <a:pt x="34" y="226"/>
                  </a:cubicBezTo>
                  <a:cubicBezTo>
                    <a:pt x="34" y="282"/>
                    <a:pt x="109" y="344"/>
                    <a:pt x="133" y="353"/>
                  </a:cubicBezTo>
                  <a:cubicBezTo>
                    <a:pt x="112" y="354"/>
                    <a:pt x="95" y="386"/>
                    <a:pt x="100" y="413"/>
                  </a:cubicBezTo>
                  <a:cubicBezTo>
                    <a:pt x="109" y="465"/>
                    <a:pt x="181" y="489"/>
                    <a:pt x="203" y="493"/>
                  </a:cubicBezTo>
                  <a:cubicBezTo>
                    <a:pt x="183" y="498"/>
                    <a:pt x="172" y="532"/>
                    <a:pt x="179" y="557"/>
                  </a:cubicBezTo>
                  <a:cubicBezTo>
                    <a:pt x="190" y="597"/>
                    <a:pt x="262" y="622"/>
                    <a:pt x="282" y="628"/>
                  </a:cubicBezTo>
                  <a:cubicBezTo>
                    <a:pt x="264" y="649"/>
                    <a:pt x="271" y="684"/>
                    <a:pt x="290" y="702"/>
                  </a:cubicBezTo>
                  <a:cubicBezTo>
                    <a:pt x="306" y="720"/>
                    <a:pt x="328" y="730"/>
                    <a:pt x="349" y="734"/>
                  </a:cubicBezTo>
                  <a:cubicBezTo>
                    <a:pt x="295" y="726"/>
                    <a:pt x="232" y="716"/>
                    <a:pt x="179" y="714"/>
                  </a:cubicBezTo>
                  <a:cubicBezTo>
                    <a:pt x="127" y="713"/>
                    <a:pt x="48" y="736"/>
                    <a:pt x="0" y="793"/>
                  </a:cubicBezTo>
                  <a:cubicBezTo>
                    <a:pt x="69" y="830"/>
                    <a:pt x="149" y="909"/>
                    <a:pt x="180" y="1017"/>
                  </a:cubicBezTo>
                  <a:cubicBezTo>
                    <a:pt x="231" y="1014"/>
                    <a:pt x="267" y="977"/>
                    <a:pt x="307" y="937"/>
                  </a:cubicBezTo>
                  <a:cubicBezTo>
                    <a:pt x="313" y="930"/>
                    <a:pt x="319" y="924"/>
                    <a:pt x="327" y="922"/>
                  </a:cubicBezTo>
                  <a:cubicBezTo>
                    <a:pt x="332" y="922"/>
                    <a:pt x="338" y="924"/>
                    <a:pt x="343" y="926"/>
                  </a:cubicBezTo>
                  <a:cubicBezTo>
                    <a:pt x="365" y="936"/>
                    <a:pt x="466" y="1004"/>
                    <a:pt x="594" y="996"/>
                  </a:cubicBezTo>
                  <a:cubicBezTo>
                    <a:pt x="692" y="989"/>
                    <a:pt x="777" y="934"/>
                    <a:pt x="817" y="834"/>
                  </a:cubicBezTo>
                  <a:cubicBezTo>
                    <a:pt x="856" y="737"/>
                    <a:pt x="860" y="633"/>
                    <a:pt x="864" y="604"/>
                  </a:cubicBezTo>
                  <a:cubicBezTo>
                    <a:pt x="868" y="576"/>
                    <a:pt x="888" y="561"/>
                    <a:pt x="907" y="553"/>
                  </a:cubicBezTo>
                  <a:cubicBezTo>
                    <a:pt x="905" y="525"/>
                    <a:pt x="908" y="489"/>
                    <a:pt x="905" y="460"/>
                  </a:cubicBezTo>
                  <a:cubicBezTo>
                    <a:pt x="865" y="416"/>
                    <a:pt x="804" y="386"/>
                    <a:pt x="752" y="397"/>
                  </a:cubicBezTo>
                  <a:close/>
                </a:path>
              </a:pathLst>
            </a:custGeom>
            <a:solidFill>
              <a:srgbClr val="74B531"/>
            </a:solidFill>
            <a:ln w="0">
              <a:noFill/>
            </a:ln>
          </p:spPr>
        </p:sp>
        <p:sp>
          <p:nvSpPr>
            <p:cNvPr id="448" name="Serbest Form: Şekil 447"/>
            <p:cNvSpPr/>
            <p:nvPr/>
          </p:nvSpPr>
          <p:spPr>
            <a:xfrm>
              <a:off x="8960760" y="5078160"/>
              <a:ext cx="39600" cy="36360"/>
            </a:xfrm>
            <a:custGeom>
              <a:avLst/>
              <a:gdLst/>
              <a:ahLst/>
              <a:cxnLst/>
              <a:rect l="0" t="0" r="r" b="b"/>
              <a:pathLst>
                <a:path w="114" h="102">
                  <a:moveTo>
                    <a:pt x="26" y="1"/>
                  </a:moveTo>
                  <a:cubicBezTo>
                    <a:pt x="23" y="0"/>
                    <a:pt x="19" y="0"/>
                    <a:pt x="16" y="0"/>
                  </a:cubicBezTo>
                  <a:cubicBezTo>
                    <a:pt x="10" y="1"/>
                    <a:pt x="8" y="4"/>
                    <a:pt x="6" y="11"/>
                  </a:cubicBezTo>
                  <a:cubicBezTo>
                    <a:pt x="0" y="27"/>
                    <a:pt x="2" y="80"/>
                    <a:pt x="5" y="91"/>
                  </a:cubicBezTo>
                  <a:cubicBezTo>
                    <a:pt x="7" y="97"/>
                    <a:pt x="10" y="101"/>
                    <a:pt x="16" y="101"/>
                  </a:cubicBezTo>
                  <a:cubicBezTo>
                    <a:pt x="18" y="101"/>
                    <a:pt x="21" y="100"/>
                    <a:pt x="23" y="99"/>
                  </a:cubicBezTo>
                  <a:cubicBezTo>
                    <a:pt x="30" y="96"/>
                    <a:pt x="38" y="92"/>
                    <a:pt x="46" y="89"/>
                  </a:cubicBezTo>
                  <a:cubicBezTo>
                    <a:pt x="66" y="80"/>
                    <a:pt x="85" y="72"/>
                    <a:pt x="104" y="63"/>
                  </a:cubicBezTo>
                  <a:cubicBezTo>
                    <a:pt x="107" y="61"/>
                    <a:pt x="111" y="60"/>
                    <a:pt x="112" y="56"/>
                  </a:cubicBezTo>
                  <a:cubicBezTo>
                    <a:pt x="113" y="51"/>
                    <a:pt x="109" y="45"/>
                    <a:pt x="106" y="41"/>
                  </a:cubicBezTo>
                  <a:cubicBezTo>
                    <a:pt x="80" y="25"/>
                    <a:pt x="53" y="12"/>
                    <a:pt x="26" y="1"/>
                  </a:cubicBezTo>
                  <a:close/>
                </a:path>
              </a:pathLst>
            </a:custGeom>
            <a:solidFill>
              <a:srgbClr val="74B531"/>
            </a:solidFill>
            <a:ln w="0">
              <a:noFill/>
            </a:ln>
          </p:spPr>
        </p:sp>
        <p:sp>
          <p:nvSpPr>
            <p:cNvPr id="449" name="Serbest Form: Şekil 448"/>
            <p:cNvSpPr/>
            <p:nvPr/>
          </p:nvSpPr>
          <p:spPr>
            <a:xfrm>
              <a:off x="8915040" y="5081040"/>
              <a:ext cx="20880" cy="27000"/>
            </a:xfrm>
            <a:custGeom>
              <a:avLst/>
              <a:gdLst/>
              <a:ahLst/>
              <a:cxnLst/>
              <a:rect l="0" t="0" r="r" b="b"/>
              <a:pathLst>
                <a:path w="59" h="76">
                  <a:moveTo>
                    <a:pt x="0" y="37"/>
                  </a:moveTo>
                  <a:cubicBezTo>
                    <a:pt x="0" y="44"/>
                    <a:pt x="2" y="51"/>
                    <a:pt x="4" y="56"/>
                  </a:cubicBezTo>
                  <a:cubicBezTo>
                    <a:pt x="6" y="61"/>
                    <a:pt x="10" y="67"/>
                    <a:pt x="14" y="69"/>
                  </a:cubicBezTo>
                  <a:cubicBezTo>
                    <a:pt x="19" y="73"/>
                    <a:pt x="24" y="75"/>
                    <a:pt x="29" y="75"/>
                  </a:cubicBezTo>
                  <a:cubicBezTo>
                    <a:pt x="34" y="75"/>
                    <a:pt x="39" y="73"/>
                    <a:pt x="43" y="69"/>
                  </a:cubicBezTo>
                  <a:cubicBezTo>
                    <a:pt x="48" y="67"/>
                    <a:pt x="52" y="61"/>
                    <a:pt x="54" y="56"/>
                  </a:cubicBezTo>
                  <a:cubicBezTo>
                    <a:pt x="57" y="51"/>
                    <a:pt x="58" y="44"/>
                    <a:pt x="58" y="37"/>
                  </a:cubicBezTo>
                  <a:cubicBezTo>
                    <a:pt x="58" y="31"/>
                    <a:pt x="57" y="24"/>
                    <a:pt x="54" y="19"/>
                  </a:cubicBezTo>
                  <a:cubicBezTo>
                    <a:pt x="51" y="13"/>
                    <a:pt x="48" y="8"/>
                    <a:pt x="43" y="5"/>
                  </a:cubicBezTo>
                  <a:cubicBezTo>
                    <a:pt x="39" y="1"/>
                    <a:pt x="34" y="0"/>
                    <a:pt x="29" y="0"/>
                  </a:cubicBezTo>
                  <a:cubicBezTo>
                    <a:pt x="24" y="0"/>
                    <a:pt x="19" y="1"/>
                    <a:pt x="14" y="5"/>
                  </a:cubicBezTo>
                  <a:cubicBezTo>
                    <a:pt x="10" y="8"/>
                    <a:pt x="6" y="13"/>
                    <a:pt x="4" y="19"/>
                  </a:cubicBezTo>
                  <a:cubicBezTo>
                    <a:pt x="2" y="24"/>
                    <a:pt x="0" y="31"/>
                    <a:pt x="0" y="37"/>
                  </a:cubicBezTo>
                  <a:close/>
                </a:path>
              </a:pathLst>
            </a:custGeom>
            <a:solidFill>
              <a:srgbClr val="74B531"/>
            </a:solidFill>
            <a:ln w="0">
              <a:noFill/>
            </a:ln>
          </p:spPr>
        </p:sp>
        <p:sp>
          <p:nvSpPr>
            <p:cNvPr id="450" name="Serbest Form: Şekil 449"/>
            <p:cNvSpPr/>
            <p:nvPr/>
          </p:nvSpPr>
          <p:spPr>
            <a:xfrm>
              <a:off x="8664840" y="4975560"/>
              <a:ext cx="50040" cy="27000"/>
            </a:xfrm>
            <a:custGeom>
              <a:avLst/>
              <a:gdLst/>
              <a:ahLst/>
              <a:cxnLst/>
              <a:rect l="0" t="0" r="r" b="b"/>
              <a:pathLst>
                <a:path w="140" h="78">
                  <a:moveTo>
                    <a:pt x="77" y="36"/>
                  </a:moveTo>
                  <a:cubicBezTo>
                    <a:pt x="80" y="38"/>
                    <a:pt x="100" y="50"/>
                    <a:pt x="118" y="60"/>
                  </a:cubicBezTo>
                  <a:cubicBezTo>
                    <a:pt x="127" y="64"/>
                    <a:pt x="139" y="69"/>
                    <a:pt x="139" y="72"/>
                  </a:cubicBezTo>
                  <a:cubicBezTo>
                    <a:pt x="139" y="77"/>
                    <a:pt x="128" y="74"/>
                    <a:pt x="119" y="72"/>
                  </a:cubicBezTo>
                  <a:cubicBezTo>
                    <a:pt x="96" y="65"/>
                    <a:pt x="71" y="54"/>
                    <a:pt x="50" y="40"/>
                  </a:cubicBezTo>
                  <a:cubicBezTo>
                    <a:pt x="44" y="37"/>
                    <a:pt x="9" y="12"/>
                    <a:pt x="0" y="4"/>
                  </a:cubicBezTo>
                  <a:cubicBezTo>
                    <a:pt x="7" y="0"/>
                    <a:pt x="17" y="0"/>
                    <a:pt x="24" y="0"/>
                  </a:cubicBezTo>
                  <a:cubicBezTo>
                    <a:pt x="42" y="14"/>
                    <a:pt x="58" y="25"/>
                    <a:pt x="77" y="36"/>
                  </a:cubicBezTo>
                  <a:close/>
                </a:path>
              </a:pathLst>
            </a:custGeom>
            <a:solidFill>
              <a:srgbClr val="74B531"/>
            </a:solidFill>
            <a:ln w="0">
              <a:noFill/>
            </a:ln>
          </p:spPr>
        </p:sp>
        <p:sp>
          <p:nvSpPr>
            <p:cNvPr id="451" name="Serbest Form: Şekil 450"/>
            <p:cNvSpPr/>
            <p:nvPr/>
          </p:nvSpPr>
          <p:spPr>
            <a:xfrm>
              <a:off x="8681760" y="5040720"/>
              <a:ext cx="56880" cy="15480"/>
            </a:xfrm>
            <a:custGeom>
              <a:avLst/>
              <a:gdLst/>
              <a:ahLst/>
              <a:cxnLst/>
              <a:rect l="0" t="0" r="r" b="b"/>
              <a:pathLst>
                <a:path w="159" h="44">
                  <a:moveTo>
                    <a:pt x="125" y="31"/>
                  </a:moveTo>
                  <a:cubicBezTo>
                    <a:pt x="136" y="33"/>
                    <a:pt x="158" y="33"/>
                    <a:pt x="158" y="39"/>
                  </a:cubicBezTo>
                  <a:cubicBezTo>
                    <a:pt x="158" y="43"/>
                    <a:pt x="139" y="43"/>
                    <a:pt x="127" y="43"/>
                  </a:cubicBezTo>
                  <a:cubicBezTo>
                    <a:pt x="84" y="43"/>
                    <a:pt x="37" y="35"/>
                    <a:pt x="0" y="11"/>
                  </a:cubicBezTo>
                  <a:cubicBezTo>
                    <a:pt x="4" y="5"/>
                    <a:pt x="13" y="0"/>
                    <a:pt x="19" y="0"/>
                  </a:cubicBezTo>
                  <a:cubicBezTo>
                    <a:pt x="60" y="21"/>
                    <a:pt x="110" y="28"/>
                    <a:pt x="125" y="31"/>
                  </a:cubicBezTo>
                  <a:close/>
                </a:path>
              </a:pathLst>
            </a:custGeom>
            <a:solidFill>
              <a:srgbClr val="74B531"/>
            </a:solidFill>
            <a:ln w="0">
              <a:noFill/>
            </a:ln>
          </p:spPr>
        </p:sp>
        <p:sp>
          <p:nvSpPr>
            <p:cNvPr id="452" name="Serbest Form: Şekil 451"/>
            <p:cNvSpPr/>
            <p:nvPr/>
          </p:nvSpPr>
          <p:spPr>
            <a:xfrm>
              <a:off x="8707680" y="5091120"/>
              <a:ext cx="51480" cy="9360"/>
            </a:xfrm>
            <a:custGeom>
              <a:avLst/>
              <a:gdLst/>
              <a:ahLst/>
              <a:cxnLst/>
              <a:rect l="0" t="0" r="r" b="b"/>
              <a:pathLst>
                <a:path w="146" h="30">
                  <a:moveTo>
                    <a:pt x="107" y="12"/>
                  </a:moveTo>
                  <a:cubicBezTo>
                    <a:pt x="127" y="15"/>
                    <a:pt x="143" y="12"/>
                    <a:pt x="144" y="16"/>
                  </a:cubicBezTo>
                  <a:cubicBezTo>
                    <a:pt x="145" y="23"/>
                    <a:pt x="124" y="24"/>
                    <a:pt x="113" y="24"/>
                  </a:cubicBezTo>
                  <a:cubicBezTo>
                    <a:pt x="80" y="27"/>
                    <a:pt x="57" y="29"/>
                    <a:pt x="20" y="20"/>
                  </a:cubicBezTo>
                  <a:cubicBezTo>
                    <a:pt x="16" y="20"/>
                    <a:pt x="0" y="16"/>
                    <a:pt x="1" y="13"/>
                  </a:cubicBezTo>
                  <a:cubicBezTo>
                    <a:pt x="4" y="8"/>
                    <a:pt x="12" y="1"/>
                    <a:pt x="17" y="0"/>
                  </a:cubicBezTo>
                  <a:cubicBezTo>
                    <a:pt x="38" y="7"/>
                    <a:pt x="86" y="11"/>
                    <a:pt x="107" y="12"/>
                  </a:cubicBezTo>
                  <a:close/>
                </a:path>
              </a:pathLst>
            </a:custGeom>
            <a:solidFill>
              <a:srgbClr val="74B531"/>
            </a:solidFill>
            <a:ln w="0">
              <a:noFill/>
            </a:ln>
          </p:spPr>
        </p:sp>
        <p:sp>
          <p:nvSpPr>
            <p:cNvPr id="453" name="Serbest Form: Şekil 452"/>
            <p:cNvSpPr/>
            <p:nvPr/>
          </p:nvSpPr>
          <p:spPr>
            <a:xfrm>
              <a:off x="8739360" y="5140080"/>
              <a:ext cx="47160" cy="9000"/>
            </a:xfrm>
            <a:custGeom>
              <a:avLst/>
              <a:gdLst/>
              <a:ahLst/>
              <a:cxnLst/>
              <a:rect l="0" t="0" r="r" b="b"/>
              <a:pathLst>
                <a:path w="132" h="26">
                  <a:moveTo>
                    <a:pt x="7" y="0"/>
                  </a:moveTo>
                  <a:cubicBezTo>
                    <a:pt x="24" y="4"/>
                    <a:pt x="38" y="7"/>
                    <a:pt x="55" y="8"/>
                  </a:cubicBezTo>
                  <a:cubicBezTo>
                    <a:pt x="67" y="9"/>
                    <a:pt x="85" y="12"/>
                    <a:pt x="101" y="12"/>
                  </a:cubicBezTo>
                  <a:cubicBezTo>
                    <a:pt x="114" y="13"/>
                    <a:pt x="131" y="11"/>
                    <a:pt x="131" y="15"/>
                  </a:cubicBezTo>
                  <a:cubicBezTo>
                    <a:pt x="131" y="21"/>
                    <a:pt x="112" y="24"/>
                    <a:pt x="99" y="25"/>
                  </a:cubicBezTo>
                  <a:cubicBezTo>
                    <a:pt x="70" y="25"/>
                    <a:pt x="37" y="25"/>
                    <a:pt x="3" y="15"/>
                  </a:cubicBezTo>
                  <a:cubicBezTo>
                    <a:pt x="2" y="15"/>
                    <a:pt x="0" y="12"/>
                    <a:pt x="0" y="12"/>
                  </a:cubicBezTo>
                  <a:cubicBezTo>
                    <a:pt x="2" y="8"/>
                    <a:pt x="5" y="3"/>
                    <a:pt x="7" y="0"/>
                  </a:cubicBezTo>
                  <a:close/>
                </a:path>
              </a:pathLst>
            </a:custGeom>
            <a:solidFill>
              <a:srgbClr val="74B531"/>
            </a:solidFill>
            <a:ln w="0">
              <a:noFill/>
            </a:ln>
          </p:spPr>
        </p:sp>
      </p:grpSp>
      <p:grpSp>
        <p:nvGrpSpPr>
          <p:cNvPr id="454" name="Grup 453"/>
          <p:cNvGrpSpPr/>
          <p:nvPr/>
        </p:nvGrpSpPr>
        <p:grpSpPr>
          <a:xfrm>
            <a:off x="9180360" y="4679640"/>
            <a:ext cx="360000" cy="360000"/>
            <a:chOff x="9180360" y="4679640"/>
            <a:chExt cx="360000" cy="360000"/>
          </a:xfrm>
        </p:grpSpPr>
        <p:sp>
          <p:nvSpPr>
            <p:cNvPr id="455" name="Serbest Form: Şekil 454"/>
            <p:cNvSpPr/>
            <p:nvPr/>
          </p:nvSpPr>
          <p:spPr>
            <a:xfrm>
              <a:off x="9329040" y="4679640"/>
              <a:ext cx="87480" cy="208800"/>
            </a:xfrm>
            <a:custGeom>
              <a:avLst/>
              <a:gdLst/>
              <a:ahLst/>
              <a:cxnLst/>
              <a:rect l="0" t="0" r="r" b="b"/>
              <a:pathLst>
                <a:path w="277" h="595">
                  <a:moveTo>
                    <a:pt x="214" y="201"/>
                  </a:moveTo>
                  <a:cubicBezTo>
                    <a:pt x="171" y="93"/>
                    <a:pt x="79" y="0"/>
                    <a:pt x="41" y="16"/>
                  </a:cubicBezTo>
                  <a:cubicBezTo>
                    <a:pt x="13" y="33"/>
                    <a:pt x="45" y="105"/>
                    <a:pt x="71" y="144"/>
                  </a:cubicBezTo>
                  <a:cubicBezTo>
                    <a:pt x="74" y="146"/>
                    <a:pt x="72" y="152"/>
                    <a:pt x="68" y="152"/>
                  </a:cubicBezTo>
                  <a:cubicBezTo>
                    <a:pt x="56" y="148"/>
                    <a:pt x="42" y="148"/>
                    <a:pt x="36" y="157"/>
                  </a:cubicBezTo>
                  <a:cubicBezTo>
                    <a:pt x="22" y="180"/>
                    <a:pt x="42" y="212"/>
                    <a:pt x="59" y="233"/>
                  </a:cubicBezTo>
                  <a:cubicBezTo>
                    <a:pt x="62" y="236"/>
                    <a:pt x="60" y="242"/>
                    <a:pt x="56" y="241"/>
                  </a:cubicBezTo>
                  <a:cubicBezTo>
                    <a:pt x="41" y="237"/>
                    <a:pt x="26" y="237"/>
                    <a:pt x="21" y="245"/>
                  </a:cubicBezTo>
                  <a:cubicBezTo>
                    <a:pt x="0" y="278"/>
                    <a:pt x="31" y="376"/>
                    <a:pt x="49" y="412"/>
                  </a:cubicBezTo>
                  <a:cubicBezTo>
                    <a:pt x="71" y="454"/>
                    <a:pt x="94" y="497"/>
                    <a:pt x="123" y="530"/>
                  </a:cubicBezTo>
                  <a:cubicBezTo>
                    <a:pt x="153" y="565"/>
                    <a:pt x="190" y="590"/>
                    <a:pt x="229" y="594"/>
                  </a:cubicBezTo>
                  <a:cubicBezTo>
                    <a:pt x="231" y="594"/>
                    <a:pt x="233" y="594"/>
                    <a:pt x="234" y="594"/>
                  </a:cubicBezTo>
                  <a:cubicBezTo>
                    <a:pt x="236" y="593"/>
                    <a:pt x="237" y="589"/>
                    <a:pt x="238" y="586"/>
                  </a:cubicBezTo>
                  <a:cubicBezTo>
                    <a:pt x="245" y="562"/>
                    <a:pt x="247" y="553"/>
                    <a:pt x="250" y="533"/>
                  </a:cubicBezTo>
                  <a:cubicBezTo>
                    <a:pt x="253" y="452"/>
                    <a:pt x="276" y="360"/>
                    <a:pt x="214" y="201"/>
                  </a:cubicBezTo>
                  <a:close/>
                </a:path>
              </a:pathLst>
            </a:custGeom>
            <a:solidFill>
              <a:srgbClr val="74B531"/>
            </a:solidFill>
            <a:ln w="0">
              <a:noFill/>
            </a:ln>
          </p:spPr>
        </p:sp>
        <p:sp>
          <p:nvSpPr>
            <p:cNvPr id="456" name="Serbest Form: Şekil 455"/>
            <p:cNvSpPr/>
            <p:nvPr/>
          </p:nvSpPr>
          <p:spPr>
            <a:xfrm>
              <a:off x="9180360" y="4679640"/>
              <a:ext cx="326520" cy="360000"/>
            </a:xfrm>
            <a:custGeom>
              <a:avLst/>
              <a:gdLst/>
              <a:ahLst/>
              <a:cxnLst/>
              <a:rect l="0" t="0" r="r" b="b"/>
              <a:pathLst>
                <a:path w="909" h="1018">
                  <a:moveTo>
                    <a:pt x="752" y="397"/>
                  </a:moveTo>
                  <a:cubicBezTo>
                    <a:pt x="700" y="408"/>
                    <a:pt x="647" y="473"/>
                    <a:pt x="620" y="532"/>
                  </a:cubicBezTo>
                  <a:cubicBezTo>
                    <a:pt x="619" y="536"/>
                    <a:pt x="616" y="540"/>
                    <a:pt x="613" y="541"/>
                  </a:cubicBezTo>
                  <a:cubicBezTo>
                    <a:pt x="609" y="541"/>
                    <a:pt x="606" y="537"/>
                    <a:pt x="603" y="534"/>
                  </a:cubicBezTo>
                  <a:cubicBezTo>
                    <a:pt x="575" y="500"/>
                    <a:pt x="538" y="456"/>
                    <a:pt x="492" y="380"/>
                  </a:cubicBezTo>
                  <a:cubicBezTo>
                    <a:pt x="472" y="346"/>
                    <a:pt x="373" y="188"/>
                    <a:pt x="276" y="97"/>
                  </a:cubicBezTo>
                  <a:cubicBezTo>
                    <a:pt x="192" y="20"/>
                    <a:pt x="86" y="0"/>
                    <a:pt x="50" y="32"/>
                  </a:cubicBezTo>
                  <a:cubicBezTo>
                    <a:pt x="33" y="46"/>
                    <a:pt x="30" y="80"/>
                    <a:pt x="37" y="105"/>
                  </a:cubicBezTo>
                  <a:cubicBezTo>
                    <a:pt x="45" y="130"/>
                    <a:pt x="71" y="160"/>
                    <a:pt x="91" y="172"/>
                  </a:cubicBezTo>
                  <a:cubicBezTo>
                    <a:pt x="66" y="168"/>
                    <a:pt x="34" y="194"/>
                    <a:pt x="34" y="226"/>
                  </a:cubicBezTo>
                  <a:cubicBezTo>
                    <a:pt x="34" y="282"/>
                    <a:pt x="109" y="344"/>
                    <a:pt x="133" y="353"/>
                  </a:cubicBezTo>
                  <a:cubicBezTo>
                    <a:pt x="112" y="354"/>
                    <a:pt x="95" y="386"/>
                    <a:pt x="100" y="413"/>
                  </a:cubicBezTo>
                  <a:cubicBezTo>
                    <a:pt x="109" y="465"/>
                    <a:pt x="181" y="489"/>
                    <a:pt x="203" y="493"/>
                  </a:cubicBezTo>
                  <a:cubicBezTo>
                    <a:pt x="183" y="498"/>
                    <a:pt x="172" y="532"/>
                    <a:pt x="179" y="557"/>
                  </a:cubicBezTo>
                  <a:cubicBezTo>
                    <a:pt x="190" y="597"/>
                    <a:pt x="262" y="622"/>
                    <a:pt x="282" y="628"/>
                  </a:cubicBezTo>
                  <a:cubicBezTo>
                    <a:pt x="264" y="649"/>
                    <a:pt x="271" y="684"/>
                    <a:pt x="290" y="702"/>
                  </a:cubicBezTo>
                  <a:cubicBezTo>
                    <a:pt x="306" y="720"/>
                    <a:pt x="328" y="730"/>
                    <a:pt x="349" y="734"/>
                  </a:cubicBezTo>
                  <a:cubicBezTo>
                    <a:pt x="295" y="726"/>
                    <a:pt x="232" y="716"/>
                    <a:pt x="179" y="714"/>
                  </a:cubicBezTo>
                  <a:cubicBezTo>
                    <a:pt x="127" y="713"/>
                    <a:pt x="48" y="736"/>
                    <a:pt x="0" y="793"/>
                  </a:cubicBezTo>
                  <a:cubicBezTo>
                    <a:pt x="69" y="830"/>
                    <a:pt x="149" y="909"/>
                    <a:pt x="180" y="1017"/>
                  </a:cubicBezTo>
                  <a:cubicBezTo>
                    <a:pt x="231" y="1014"/>
                    <a:pt x="267" y="977"/>
                    <a:pt x="307" y="937"/>
                  </a:cubicBezTo>
                  <a:cubicBezTo>
                    <a:pt x="313" y="930"/>
                    <a:pt x="319" y="924"/>
                    <a:pt x="327" y="922"/>
                  </a:cubicBezTo>
                  <a:cubicBezTo>
                    <a:pt x="332" y="922"/>
                    <a:pt x="338" y="924"/>
                    <a:pt x="343" y="926"/>
                  </a:cubicBezTo>
                  <a:cubicBezTo>
                    <a:pt x="365" y="936"/>
                    <a:pt x="466" y="1004"/>
                    <a:pt x="594" y="996"/>
                  </a:cubicBezTo>
                  <a:cubicBezTo>
                    <a:pt x="692" y="989"/>
                    <a:pt x="777" y="934"/>
                    <a:pt x="817" y="834"/>
                  </a:cubicBezTo>
                  <a:cubicBezTo>
                    <a:pt x="856" y="737"/>
                    <a:pt x="860" y="633"/>
                    <a:pt x="864" y="604"/>
                  </a:cubicBezTo>
                  <a:cubicBezTo>
                    <a:pt x="868" y="576"/>
                    <a:pt x="888" y="561"/>
                    <a:pt x="907" y="553"/>
                  </a:cubicBezTo>
                  <a:cubicBezTo>
                    <a:pt x="905" y="525"/>
                    <a:pt x="908" y="489"/>
                    <a:pt x="905" y="460"/>
                  </a:cubicBezTo>
                  <a:cubicBezTo>
                    <a:pt x="865" y="416"/>
                    <a:pt x="804" y="386"/>
                    <a:pt x="752" y="397"/>
                  </a:cubicBezTo>
                  <a:close/>
                </a:path>
              </a:pathLst>
            </a:custGeom>
            <a:solidFill>
              <a:srgbClr val="74B531"/>
            </a:solidFill>
            <a:ln w="0">
              <a:noFill/>
            </a:ln>
          </p:spPr>
        </p:sp>
        <p:sp>
          <p:nvSpPr>
            <p:cNvPr id="457" name="Serbest Form: Şekil 456"/>
            <p:cNvSpPr/>
            <p:nvPr/>
          </p:nvSpPr>
          <p:spPr>
            <a:xfrm>
              <a:off x="9500760" y="4838040"/>
              <a:ext cx="39600" cy="36360"/>
            </a:xfrm>
            <a:custGeom>
              <a:avLst/>
              <a:gdLst/>
              <a:ahLst/>
              <a:cxnLst/>
              <a:rect l="0" t="0" r="r" b="b"/>
              <a:pathLst>
                <a:path w="114" h="102">
                  <a:moveTo>
                    <a:pt x="26" y="1"/>
                  </a:moveTo>
                  <a:cubicBezTo>
                    <a:pt x="23" y="0"/>
                    <a:pt x="19" y="0"/>
                    <a:pt x="16" y="0"/>
                  </a:cubicBezTo>
                  <a:cubicBezTo>
                    <a:pt x="10" y="1"/>
                    <a:pt x="8" y="4"/>
                    <a:pt x="6" y="11"/>
                  </a:cubicBezTo>
                  <a:cubicBezTo>
                    <a:pt x="0" y="27"/>
                    <a:pt x="2" y="80"/>
                    <a:pt x="5" y="91"/>
                  </a:cubicBezTo>
                  <a:cubicBezTo>
                    <a:pt x="7" y="97"/>
                    <a:pt x="10" y="101"/>
                    <a:pt x="16" y="101"/>
                  </a:cubicBezTo>
                  <a:cubicBezTo>
                    <a:pt x="18" y="101"/>
                    <a:pt x="21" y="100"/>
                    <a:pt x="23" y="99"/>
                  </a:cubicBezTo>
                  <a:cubicBezTo>
                    <a:pt x="30" y="96"/>
                    <a:pt x="38" y="92"/>
                    <a:pt x="46" y="89"/>
                  </a:cubicBezTo>
                  <a:cubicBezTo>
                    <a:pt x="66" y="80"/>
                    <a:pt x="85" y="72"/>
                    <a:pt x="104" y="63"/>
                  </a:cubicBezTo>
                  <a:cubicBezTo>
                    <a:pt x="107" y="61"/>
                    <a:pt x="111" y="60"/>
                    <a:pt x="112" y="56"/>
                  </a:cubicBezTo>
                  <a:cubicBezTo>
                    <a:pt x="113" y="51"/>
                    <a:pt x="109" y="45"/>
                    <a:pt x="106" y="41"/>
                  </a:cubicBezTo>
                  <a:cubicBezTo>
                    <a:pt x="80" y="25"/>
                    <a:pt x="53" y="12"/>
                    <a:pt x="26" y="1"/>
                  </a:cubicBezTo>
                  <a:close/>
                </a:path>
              </a:pathLst>
            </a:custGeom>
            <a:solidFill>
              <a:srgbClr val="74B531"/>
            </a:solidFill>
            <a:ln w="0">
              <a:noFill/>
            </a:ln>
          </p:spPr>
        </p:sp>
        <p:sp>
          <p:nvSpPr>
            <p:cNvPr id="458" name="Serbest Form: Şekil 457"/>
            <p:cNvSpPr/>
            <p:nvPr/>
          </p:nvSpPr>
          <p:spPr>
            <a:xfrm>
              <a:off x="9455040" y="4840920"/>
              <a:ext cx="20880" cy="27000"/>
            </a:xfrm>
            <a:custGeom>
              <a:avLst/>
              <a:gdLst/>
              <a:ahLst/>
              <a:cxnLst/>
              <a:rect l="0" t="0" r="r" b="b"/>
              <a:pathLst>
                <a:path w="59" h="76">
                  <a:moveTo>
                    <a:pt x="0" y="37"/>
                  </a:moveTo>
                  <a:cubicBezTo>
                    <a:pt x="0" y="44"/>
                    <a:pt x="2" y="51"/>
                    <a:pt x="4" y="56"/>
                  </a:cubicBezTo>
                  <a:cubicBezTo>
                    <a:pt x="6" y="61"/>
                    <a:pt x="10" y="67"/>
                    <a:pt x="14" y="69"/>
                  </a:cubicBezTo>
                  <a:cubicBezTo>
                    <a:pt x="19" y="73"/>
                    <a:pt x="24" y="75"/>
                    <a:pt x="29" y="75"/>
                  </a:cubicBezTo>
                  <a:cubicBezTo>
                    <a:pt x="34" y="75"/>
                    <a:pt x="39" y="73"/>
                    <a:pt x="43" y="69"/>
                  </a:cubicBezTo>
                  <a:cubicBezTo>
                    <a:pt x="48" y="67"/>
                    <a:pt x="52" y="61"/>
                    <a:pt x="54" y="56"/>
                  </a:cubicBezTo>
                  <a:cubicBezTo>
                    <a:pt x="57" y="51"/>
                    <a:pt x="58" y="44"/>
                    <a:pt x="58" y="37"/>
                  </a:cubicBezTo>
                  <a:cubicBezTo>
                    <a:pt x="58" y="31"/>
                    <a:pt x="57" y="24"/>
                    <a:pt x="54" y="19"/>
                  </a:cubicBezTo>
                  <a:cubicBezTo>
                    <a:pt x="51" y="13"/>
                    <a:pt x="48" y="8"/>
                    <a:pt x="43" y="5"/>
                  </a:cubicBezTo>
                  <a:cubicBezTo>
                    <a:pt x="39" y="1"/>
                    <a:pt x="34" y="0"/>
                    <a:pt x="29" y="0"/>
                  </a:cubicBezTo>
                  <a:cubicBezTo>
                    <a:pt x="24" y="0"/>
                    <a:pt x="19" y="1"/>
                    <a:pt x="14" y="5"/>
                  </a:cubicBezTo>
                  <a:cubicBezTo>
                    <a:pt x="10" y="8"/>
                    <a:pt x="6" y="13"/>
                    <a:pt x="4" y="19"/>
                  </a:cubicBezTo>
                  <a:cubicBezTo>
                    <a:pt x="2" y="24"/>
                    <a:pt x="0" y="31"/>
                    <a:pt x="0" y="37"/>
                  </a:cubicBezTo>
                  <a:close/>
                </a:path>
              </a:pathLst>
            </a:custGeom>
            <a:solidFill>
              <a:srgbClr val="74B531"/>
            </a:solidFill>
            <a:ln w="0">
              <a:noFill/>
            </a:ln>
          </p:spPr>
        </p:sp>
        <p:sp>
          <p:nvSpPr>
            <p:cNvPr id="459" name="Serbest Form: Şekil 458"/>
            <p:cNvSpPr/>
            <p:nvPr/>
          </p:nvSpPr>
          <p:spPr>
            <a:xfrm>
              <a:off x="9204840" y="4735440"/>
              <a:ext cx="50040" cy="27000"/>
            </a:xfrm>
            <a:custGeom>
              <a:avLst/>
              <a:gdLst/>
              <a:ahLst/>
              <a:cxnLst/>
              <a:rect l="0" t="0" r="r" b="b"/>
              <a:pathLst>
                <a:path w="140" h="78">
                  <a:moveTo>
                    <a:pt x="77" y="36"/>
                  </a:moveTo>
                  <a:cubicBezTo>
                    <a:pt x="80" y="38"/>
                    <a:pt x="100" y="50"/>
                    <a:pt x="118" y="60"/>
                  </a:cubicBezTo>
                  <a:cubicBezTo>
                    <a:pt x="127" y="64"/>
                    <a:pt x="139" y="69"/>
                    <a:pt x="139" y="72"/>
                  </a:cubicBezTo>
                  <a:cubicBezTo>
                    <a:pt x="139" y="77"/>
                    <a:pt x="128" y="74"/>
                    <a:pt x="119" y="72"/>
                  </a:cubicBezTo>
                  <a:cubicBezTo>
                    <a:pt x="96" y="65"/>
                    <a:pt x="71" y="54"/>
                    <a:pt x="50" y="40"/>
                  </a:cubicBezTo>
                  <a:cubicBezTo>
                    <a:pt x="44" y="37"/>
                    <a:pt x="9" y="12"/>
                    <a:pt x="0" y="4"/>
                  </a:cubicBezTo>
                  <a:cubicBezTo>
                    <a:pt x="7" y="0"/>
                    <a:pt x="17" y="0"/>
                    <a:pt x="24" y="0"/>
                  </a:cubicBezTo>
                  <a:cubicBezTo>
                    <a:pt x="42" y="14"/>
                    <a:pt x="58" y="25"/>
                    <a:pt x="77" y="36"/>
                  </a:cubicBezTo>
                  <a:close/>
                </a:path>
              </a:pathLst>
            </a:custGeom>
            <a:solidFill>
              <a:srgbClr val="74B531"/>
            </a:solidFill>
            <a:ln w="0">
              <a:noFill/>
            </a:ln>
          </p:spPr>
        </p:sp>
        <p:sp>
          <p:nvSpPr>
            <p:cNvPr id="460" name="Serbest Form: Şekil 459"/>
            <p:cNvSpPr/>
            <p:nvPr/>
          </p:nvSpPr>
          <p:spPr>
            <a:xfrm>
              <a:off x="9221760" y="4800600"/>
              <a:ext cx="56880" cy="15480"/>
            </a:xfrm>
            <a:custGeom>
              <a:avLst/>
              <a:gdLst/>
              <a:ahLst/>
              <a:cxnLst/>
              <a:rect l="0" t="0" r="r" b="b"/>
              <a:pathLst>
                <a:path w="159" h="44">
                  <a:moveTo>
                    <a:pt x="125" y="31"/>
                  </a:moveTo>
                  <a:cubicBezTo>
                    <a:pt x="136" y="33"/>
                    <a:pt x="158" y="33"/>
                    <a:pt x="158" y="39"/>
                  </a:cubicBezTo>
                  <a:cubicBezTo>
                    <a:pt x="158" y="43"/>
                    <a:pt x="139" y="43"/>
                    <a:pt x="127" y="43"/>
                  </a:cubicBezTo>
                  <a:cubicBezTo>
                    <a:pt x="84" y="43"/>
                    <a:pt x="37" y="35"/>
                    <a:pt x="0" y="11"/>
                  </a:cubicBezTo>
                  <a:cubicBezTo>
                    <a:pt x="4" y="5"/>
                    <a:pt x="13" y="0"/>
                    <a:pt x="19" y="0"/>
                  </a:cubicBezTo>
                  <a:cubicBezTo>
                    <a:pt x="60" y="21"/>
                    <a:pt x="110" y="28"/>
                    <a:pt x="125" y="31"/>
                  </a:cubicBezTo>
                  <a:close/>
                </a:path>
              </a:pathLst>
            </a:custGeom>
            <a:solidFill>
              <a:srgbClr val="74B531"/>
            </a:solidFill>
            <a:ln w="0">
              <a:noFill/>
            </a:ln>
          </p:spPr>
        </p:sp>
        <p:sp>
          <p:nvSpPr>
            <p:cNvPr id="461" name="Serbest Form: Şekil 460"/>
            <p:cNvSpPr/>
            <p:nvPr/>
          </p:nvSpPr>
          <p:spPr>
            <a:xfrm>
              <a:off x="9247680" y="4851000"/>
              <a:ext cx="51480" cy="9360"/>
            </a:xfrm>
            <a:custGeom>
              <a:avLst/>
              <a:gdLst/>
              <a:ahLst/>
              <a:cxnLst/>
              <a:rect l="0" t="0" r="r" b="b"/>
              <a:pathLst>
                <a:path w="146" h="30">
                  <a:moveTo>
                    <a:pt x="107" y="12"/>
                  </a:moveTo>
                  <a:cubicBezTo>
                    <a:pt x="127" y="15"/>
                    <a:pt x="143" y="12"/>
                    <a:pt x="144" y="16"/>
                  </a:cubicBezTo>
                  <a:cubicBezTo>
                    <a:pt x="145" y="23"/>
                    <a:pt x="124" y="24"/>
                    <a:pt x="113" y="24"/>
                  </a:cubicBezTo>
                  <a:cubicBezTo>
                    <a:pt x="80" y="27"/>
                    <a:pt x="57" y="29"/>
                    <a:pt x="20" y="20"/>
                  </a:cubicBezTo>
                  <a:cubicBezTo>
                    <a:pt x="16" y="20"/>
                    <a:pt x="0" y="16"/>
                    <a:pt x="1" y="13"/>
                  </a:cubicBezTo>
                  <a:cubicBezTo>
                    <a:pt x="4" y="8"/>
                    <a:pt x="12" y="1"/>
                    <a:pt x="17" y="0"/>
                  </a:cubicBezTo>
                  <a:cubicBezTo>
                    <a:pt x="38" y="7"/>
                    <a:pt x="86" y="11"/>
                    <a:pt x="107" y="12"/>
                  </a:cubicBezTo>
                  <a:close/>
                </a:path>
              </a:pathLst>
            </a:custGeom>
            <a:solidFill>
              <a:srgbClr val="74B531"/>
            </a:solidFill>
            <a:ln w="0">
              <a:noFill/>
            </a:ln>
          </p:spPr>
        </p:sp>
        <p:sp>
          <p:nvSpPr>
            <p:cNvPr id="462" name="Serbest Form: Şekil 461"/>
            <p:cNvSpPr/>
            <p:nvPr/>
          </p:nvSpPr>
          <p:spPr>
            <a:xfrm>
              <a:off x="9279360" y="4899960"/>
              <a:ext cx="47160" cy="9000"/>
            </a:xfrm>
            <a:custGeom>
              <a:avLst/>
              <a:gdLst/>
              <a:ahLst/>
              <a:cxnLst/>
              <a:rect l="0" t="0" r="r" b="b"/>
              <a:pathLst>
                <a:path w="132" h="26">
                  <a:moveTo>
                    <a:pt x="7" y="0"/>
                  </a:moveTo>
                  <a:cubicBezTo>
                    <a:pt x="24" y="4"/>
                    <a:pt x="38" y="7"/>
                    <a:pt x="55" y="8"/>
                  </a:cubicBezTo>
                  <a:cubicBezTo>
                    <a:pt x="67" y="9"/>
                    <a:pt x="85" y="12"/>
                    <a:pt x="101" y="12"/>
                  </a:cubicBezTo>
                  <a:cubicBezTo>
                    <a:pt x="114" y="13"/>
                    <a:pt x="131" y="11"/>
                    <a:pt x="131" y="15"/>
                  </a:cubicBezTo>
                  <a:cubicBezTo>
                    <a:pt x="131" y="21"/>
                    <a:pt x="112" y="24"/>
                    <a:pt x="99" y="25"/>
                  </a:cubicBezTo>
                  <a:cubicBezTo>
                    <a:pt x="70" y="25"/>
                    <a:pt x="37" y="25"/>
                    <a:pt x="3" y="15"/>
                  </a:cubicBezTo>
                  <a:cubicBezTo>
                    <a:pt x="2" y="15"/>
                    <a:pt x="0" y="12"/>
                    <a:pt x="0" y="12"/>
                  </a:cubicBezTo>
                  <a:cubicBezTo>
                    <a:pt x="2" y="8"/>
                    <a:pt x="5" y="3"/>
                    <a:pt x="7" y="0"/>
                  </a:cubicBezTo>
                  <a:close/>
                </a:path>
              </a:pathLst>
            </a:custGeom>
            <a:solidFill>
              <a:srgbClr val="74B531"/>
            </a:solidFill>
            <a:ln w="0">
              <a:noFill/>
            </a:ln>
          </p:spPr>
        </p:sp>
      </p:grpSp>
      <p:sp>
        <p:nvSpPr>
          <p:cNvPr id="463" name="PlaceHolder 5"/>
          <p:cNvSpPr>
            <a:spLocks noGrp="1"/>
          </p:cNvSpPr>
          <p:nvPr>
            <p:ph type="body"/>
          </p:nvPr>
        </p:nvSpPr>
        <p:spPr>
          <a:xfrm>
            <a:off x="540000" y="1679760"/>
            <a:ext cx="9000720" cy="4319640"/>
          </a:xfrm>
          <a:prstGeom prst="rect">
            <a:avLst/>
          </a:prstGeom>
          <a:noFill/>
          <a:ln w="0">
            <a:noFill/>
          </a:ln>
        </p:spPr>
        <p:txBody>
          <a:bodyPr lIns="0" tIns="0" rIns="0" bIns="0" anchor="t">
            <a:normAutofit/>
          </a:bodyPr>
          <a:lstStyle/>
          <a:p>
            <a:pPr marL="432000" indent="-324000">
              <a:spcBef>
                <a:spcPts val="1412"/>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1"/>
              </a:spcBef>
              <a:buClr>
                <a:srgbClr val="000000"/>
              </a:buClr>
              <a:buSzPct val="75000"/>
              <a:buFont typeface="Symbol" charset="2"/>
              <a:buChar char=""/>
            </a:pPr>
            <a:r>
              <a:rPr lang="tr-TR" sz="2800" b="0" strike="noStrike" spc="-1">
                <a:latin typeface="Arial"/>
              </a:rPr>
              <a:t>İkinci Anahat Düzeyi</a:t>
            </a:r>
          </a:p>
          <a:p>
            <a:pPr marL="1296000" lvl="2" indent="-288000">
              <a:spcBef>
                <a:spcPts val="845"/>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1"/>
              </a:spcBef>
              <a:buClr>
                <a:srgbClr val="000000"/>
              </a:buClr>
              <a:buSzPct val="75000"/>
              <a:buFont typeface="Symbol" charset="2"/>
              <a:buChar char=""/>
            </a:pPr>
            <a:r>
              <a:rPr lang="tr-TR" sz="2000" b="0" strike="noStrike" spc="-1">
                <a:latin typeface="Arial"/>
              </a:rPr>
              <a:t>Dördüncü Anahat Düzeyi</a:t>
            </a:r>
          </a:p>
          <a:p>
            <a:pPr marL="2160000" lvl="4" indent="-216000">
              <a:spcBef>
                <a:spcPts val="278"/>
              </a:spcBef>
              <a:buClr>
                <a:srgbClr val="000000"/>
              </a:buClr>
              <a:buSzPct val="45000"/>
              <a:buFont typeface="Wingdings" charset="2"/>
              <a:buChar char=""/>
            </a:pPr>
            <a:r>
              <a:rPr lang="tr-TR" sz="2660" b="0" strike="noStrike" spc="-1">
                <a:latin typeface="Arial"/>
              </a:rPr>
              <a:t>Beşinci Anahat Düzeyi</a:t>
            </a:r>
          </a:p>
          <a:p>
            <a:pPr marL="2592000" lvl="5" indent="-216000">
              <a:spcBef>
                <a:spcPts val="369"/>
              </a:spcBef>
              <a:buClr>
                <a:srgbClr val="000000"/>
              </a:buClr>
              <a:buSzPct val="45000"/>
              <a:buFont typeface="Wingdings" charset="2"/>
              <a:buChar char=""/>
            </a:pPr>
            <a:r>
              <a:rPr lang="tr-TR" sz="3550" b="0" strike="noStrike" spc="-1">
                <a:latin typeface="Arial"/>
              </a:rPr>
              <a:t>Altıncı Anahat Düzeyi</a:t>
            </a:r>
          </a:p>
          <a:p>
            <a:pPr marL="3024000" lvl="6" indent="-216000">
              <a:spcBef>
                <a:spcPts val="490"/>
              </a:spcBef>
              <a:buClr>
                <a:srgbClr val="000000"/>
              </a:buClr>
              <a:buSzPct val="45000"/>
              <a:buFont typeface="Wingdings" charset="2"/>
              <a:buChar char=""/>
            </a:pPr>
            <a:r>
              <a:rPr lang="tr-TR" sz="473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39"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E86C1"/>
        </a:solidFill>
        <a:effectLst/>
      </p:bgPr>
    </p:bg>
    <p:spTree>
      <p:nvGrpSpPr>
        <p:cNvPr id="1" name=""/>
        <p:cNvGrpSpPr/>
        <p:nvPr/>
      </p:nvGrpSpPr>
      <p:grpSpPr>
        <a:xfrm>
          <a:off x="0" y="0"/>
          <a:ext cx="0" cy="0"/>
          <a:chOff x="0" y="0"/>
          <a:chExt cx="0" cy="0"/>
        </a:xfrm>
      </p:grpSpPr>
      <p:pic>
        <p:nvPicPr>
          <p:cNvPr id="76" name="Resim 75"/>
          <p:cNvPicPr/>
          <p:nvPr/>
        </p:nvPicPr>
        <p:blipFill>
          <a:blip r:embed="rId14"/>
          <a:stretch/>
        </p:blipFill>
        <p:spPr>
          <a:xfrm>
            <a:off x="0" y="0"/>
            <a:ext cx="3150360" cy="7191720"/>
          </a:xfrm>
          <a:prstGeom prst="rect">
            <a:avLst/>
          </a:prstGeom>
          <a:ln w="0">
            <a:noFill/>
          </a:ln>
        </p:spPr>
      </p:pic>
      <p:pic>
        <p:nvPicPr>
          <p:cNvPr id="77" name="Resim 76"/>
          <p:cNvPicPr/>
          <p:nvPr/>
        </p:nvPicPr>
        <p:blipFill>
          <a:blip r:embed="rId15"/>
          <a:stretch/>
        </p:blipFill>
        <p:spPr>
          <a:xfrm>
            <a:off x="9831240" y="720"/>
            <a:ext cx="246960" cy="7558920"/>
          </a:xfrm>
          <a:prstGeom prst="rect">
            <a:avLst/>
          </a:prstGeom>
          <a:ln w="0">
            <a:noFill/>
          </a:ln>
        </p:spPr>
      </p:pic>
      <p:sp>
        <p:nvSpPr>
          <p:cNvPr id="7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79"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E86C1"/>
        </a:solidFill>
        <a:effectLst/>
      </p:bgPr>
    </p:bg>
    <p:spTree>
      <p:nvGrpSpPr>
        <p:cNvPr id="1" name=""/>
        <p:cNvGrpSpPr/>
        <p:nvPr/>
      </p:nvGrpSpPr>
      <p:grpSpPr>
        <a:xfrm>
          <a:off x="0" y="0"/>
          <a:ext cx="0" cy="0"/>
          <a:chOff x="0" y="0"/>
          <a:chExt cx="0" cy="0"/>
        </a:xfrm>
      </p:grpSpPr>
      <p:pic>
        <p:nvPicPr>
          <p:cNvPr id="116" name="Resim 115"/>
          <p:cNvPicPr/>
          <p:nvPr/>
        </p:nvPicPr>
        <p:blipFill>
          <a:blip r:embed="rId14"/>
          <a:stretch/>
        </p:blipFill>
        <p:spPr>
          <a:xfrm rot="10800000">
            <a:off x="6929280" y="365760"/>
            <a:ext cx="3150360" cy="7191720"/>
          </a:xfrm>
          <a:prstGeom prst="rect">
            <a:avLst/>
          </a:prstGeom>
          <a:ln w="0">
            <a:noFill/>
          </a:ln>
        </p:spPr>
      </p:pic>
      <p:pic>
        <p:nvPicPr>
          <p:cNvPr id="117" name="Resim 116"/>
          <p:cNvPicPr/>
          <p:nvPr/>
        </p:nvPicPr>
        <p:blipFill>
          <a:blip r:embed="rId15"/>
          <a:stretch/>
        </p:blipFill>
        <p:spPr>
          <a:xfrm flipH="1">
            <a:off x="720" y="-360"/>
            <a:ext cx="246960" cy="7558920"/>
          </a:xfrm>
          <a:prstGeom prst="rect">
            <a:avLst/>
          </a:prstGeom>
          <a:ln w="0">
            <a:noFill/>
          </a:ln>
        </p:spPr>
      </p:pic>
      <p:sp>
        <p:nvSpPr>
          <p:cNvPr id="11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119"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157"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r>
              <a:rPr lang="tr-TR" sz="5860" b="0" strike="noStrike" spc="-1">
                <a:latin typeface="Noto Sans"/>
              </a:rPr>
              <a:t>Ana başlık metnini düzenlemek için tıklayın</a:t>
            </a:r>
          </a:p>
        </p:txBody>
      </p:sp>
      <p:sp>
        <p:nvSpPr>
          <p:cNvPr id="195" name="PlaceHolder 2"/>
          <p:cNvSpPr>
            <a:spLocks noGrp="1"/>
          </p:cNvSpPr>
          <p:nvPr>
            <p:ph type="body"/>
          </p:nvPr>
        </p:nvSpPr>
        <p:spPr>
          <a:xfrm>
            <a:off x="504000" y="1768320"/>
            <a:ext cx="9072000" cy="4384080"/>
          </a:xfrm>
          <a:prstGeom prst="rect">
            <a:avLst/>
          </a:prstGeom>
          <a:noFill/>
          <a:ln w="0">
            <a:noFill/>
          </a:ln>
        </p:spPr>
        <p:txBody>
          <a:bodyPr lIns="0" tIns="0" rIns="0" bIns="0" anchor="t">
            <a:normAutofit/>
          </a:bodyPr>
          <a:lstStyle/>
          <a:p>
            <a:pPr marL="432000" indent="-324000">
              <a:spcBef>
                <a:spcPts val="1888"/>
              </a:spcBef>
              <a:buClr>
                <a:srgbClr val="000000"/>
              </a:buClr>
              <a:buSzPct val="45000"/>
              <a:buFont typeface="Wingdings" charset="2"/>
              <a:buChar char=""/>
            </a:pPr>
            <a:r>
              <a:rPr lang="tr-TR" sz="4270" b="0" strike="noStrike" spc="-1">
                <a:latin typeface="Arial"/>
              </a:rPr>
              <a:t>Anahat metninin biçimini düzenlemek için tıklayın</a:t>
            </a:r>
          </a:p>
          <a:p>
            <a:pPr marL="864000" lvl="1" indent="-324000">
              <a:spcBef>
                <a:spcPts val="1511"/>
              </a:spcBef>
              <a:buClr>
                <a:srgbClr val="000000"/>
              </a:buClr>
              <a:buSzPct val="75000"/>
              <a:buFont typeface="Symbol" charset="2"/>
              <a:buChar char=""/>
            </a:pPr>
            <a:r>
              <a:rPr lang="tr-TR" sz="3740" b="0" strike="noStrike" spc="-1">
                <a:latin typeface="Arial"/>
              </a:rPr>
              <a:t>İkinci Anahat Düzeyi</a:t>
            </a:r>
          </a:p>
          <a:p>
            <a:pPr marL="1296000" lvl="2" indent="-288000">
              <a:spcBef>
                <a:spcPts val="1131"/>
              </a:spcBef>
              <a:buClr>
                <a:srgbClr val="000000"/>
              </a:buClr>
              <a:buSzPct val="45000"/>
              <a:buFont typeface="Wingdings" charset="2"/>
              <a:buChar char=""/>
            </a:pPr>
            <a:r>
              <a:rPr lang="tr-TR" sz="3200" b="0" strike="noStrike" spc="-1">
                <a:latin typeface="Arial"/>
              </a:rPr>
              <a:t>Üçüncü Anahat Düzeyi</a:t>
            </a:r>
          </a:p>
          <a:p>
            <a:pPr marL="1728000" lvl="3" indent="-216000">
              <a:spcBef>
                <a:spcPts val="754"/>
              </a:spcBef>
              <a:buClr>
                <a:srgbClr val="000000"/>
              </a:buClr>
              <a:buSzPct val="75000"/>
              <a:buFont typeface="Symbol" charset="2"/>
              <a:buChar char=""/>
            </a:pPr>
            <a:r>
              <a:rPr lang="tr-TR" sz="2670" b="0" strike="noStrike" spc="-1">
                <a:latin typeface="Arial"/>
              </a:rPr>
              <a:t>Dördüncü Anahat Düzeyi</a:t>
            </a:r>
          </a:p>
          <a:p>
            <a:pPr marL="2160000" lvl="4" indent="-216000">
              <a:spcBef>
                <a:spcPts val="377"/>
              </a:spcBef>
              <a:buClr>
                <a:srgbClr val="000000"/>
              </a:buClr>
              <a:buSzPct val="45000"/>
              <a:buFont typeface="Wingdings" charset="2"/>
              <a:buChar char=""/>
            </a:pPr>
            <a:r>
              <a:rPr lang="tr-TR" sz="2670" b="0" strike="noStrike" spc="-1">
                <a:latin typeface="Arial"/>
              </a:rPr>
              <a:t>Beşinci Anahat Düzeyi</a:t>
            </a:r>
          </a:p>
          <a:p>
            <a:pPr marL="2592000" lvl="5" indent="-216000">
              <a:spcBef>
                <a:spcPts val="377"/>
              </a:spcBef>
              <a:buClr>
                <a:srgbClr val="000000"/>
              </a:buClr>
              <a:buSzPct val="45000"/>
              <a:buFont typeface="Wingdings" charset="2"/>
              <a:buChar char=""/>
            </a:pPr>
            <a:r>
              <a:rPr lang="tr-TR" sz="2670" b="0" strike="noStrike" spc="-1">
                <a:latin typeface="Arial"/>
              </a:rPr>
              <a:t>Altıncı Anahat Düzeyi</a:t>
            </a:r>
          </a:p>
          <a:p>
            <a:pPr marL="3024000" lvl="6" indent="-216000">
              <a:spcBef>
                <a:spcPts val="377"/>
              </a:spcBef>
              <a:buClr>
                <a:srgbClr val="000000"/>
              </a:buClr>
              <a:buSzPct val="45000"/>
              <a:buFont typeface="Wingdings" charset="2"/>
              <a:buChar char=""/>
            </a:pPr>
            <a:r>
              <a:rPr lang="tr-TR" sz="2670" b="0" strike="noStrike" spc="-1">
                <a:latin typeface="Arial"/>
              </a:rPr>
              <a:t>Yedinci Anahat Düzeyi</a:t>
            </a:r>
          </a:p>
        </p:txBody>
      </p:sp>
      <p:pic>
        <p:nvPicPr>
          <p:cNvPr id="196" name="Resim 195"/>
          <p:cNvPicPr/>
          <p:nvPr/>
        </p:nvPicPr>
        <p:blipFill>
          <a:blip r:embed="rId14"/>
          <a:stretch/>
        </p:blipFill>
        <p:spPr>
          <a:xfrm flipH="1">
            <a:off x="0" y="360"/>
            <a:ext cx="247680" cy="75592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3" name="Dikdörtgen 232"/>
          <p:cNvSpPr/>
          <p:nvPr/>
        </p:nvSpPr>
        <p:spPr>
          <a:xfrm>
            <a:off x="0" y="6719400"/>
            <a:ext cx="10080720" cy="839880"/>
          </a:xfrm>
          <a:prstGeom prst="rect">
            <a:avLst/>
          </a:prstGeom>
          <a:solidFill>
            <a:srgbClr val="9ECF6C"/>
          </a:solidFill>
          <a:ln w="18000">
            <a:noFill/>
          </a:ln>
        </p:spPr>
        <p:style>
          <a:lnRef idx="0">
            <a:scrgbClr r="0" g="0" b="0"/>
          </a:lnRef>
          <a:fillRef idx="0">
            <a:scrgbClr r="0" g="0" b="0"/>
          </a:fillRef>
          <a:effectRef idx="0">
            <a:scrgbClr r="0" g="0" b="0"/>
          </a:effectRef>
          <a:fontRef idx="minor"/>
        </p:style>
      </p:sp>
      <p:sp>
        <p:nvSpPr>
          <p:cNvPr id="234"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235" name="PlaceHolder 2"/>
          <p:cNvSpPr>
            <a:spLocks noGrp="1"/>
          </p:cNvSpPr>
          <p:nvPr>
            <p:ph type="body"/>
          </p:nvPr>
        </p:nvSpPr>
        <p:spPr>
          <a:xfrm>
            <a:off x="540000" y="1679760"/>
            <a:ext cx="9000720" cy="4319640"/>
          </a:xfrm>
          <a:prstGeom prst="rect">
            <a:avLst/>
          </a:prstGeom>
          <a:noFill/>
          <a:ln w="0">
            <a:noFill/>
          </a:ln>
        </p:spPr>
        <p:txBody>
          <a:bodyPr lIns="0" tIns="0" rIns="0" bIns="0" anchor="t">
            <a:normAutofit/>
          </a:bodyPr>
          <a:lstStyle/>
          <a:p>
            <a:pPr marL="432000" indent="-324000">
              <a:spcBef>
                <a:spcPts val="1412"/>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1"/>
              </a:spcBef>
              <a:buClr>
                <a:srgbClr val="000000"/>
              </a:buClr>
              <a:buSzPct val="75000"/>
              <a:buFont typeface="Symbol" charset="2"/>
              <a:buChar char=""/>
            </a:pPr>
            <a:r>
              <a:rPr lang="tr-TR" sz="2800" b="0" strike="noStrike" spc="-1">
                <a:latin typeface="Arial"/>
              </a:rPr>
              <a:t>İkinci Anahat Düzeyi</a:t>
            </a:r>
          </a:p>
          <a:p>
            <a:pPr marL="1296000" lvl="2" indent="-288000">
              <a:spcBef>
                <a:spcPts val="845"/>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1"/>
              </a:spcBef>
              <a:buClr>
                <a:srgbClr val="000000"/>
              </a:buClr>
              <a:buSzPct val="75000"/>
              <a:buFont typeface="Symbol" charset="2"/>
              <a:buChar char=""/>
            </a:pPr>
            <a:r>
              <a:rPr lang="tr-TR" sz="2000" b="0" strike="noStrike" spc="-1">
                <a:latin typeface="Arial"/>
              </a:rPr>
              <a:t>Dördüncü Anahat Düzeyi</a:t>
            </a:r>
          </a:p>
          <a:p>
            <a:pPr marL="2160000" lvl="4" indent="-216000">
              <a:spcBef>
                <a:spcPts val="278"/>
              </a:spcBef>
              <a:buClr>
                <a:srgbClr val="000000"/>
              </a:buClr>
              <a:buSzPct val="45000"/>
              <a:buFont typeface="Wingdings" charset="2"/>
              <a:buChar char=""/>
            </a:pPr>
            <a:r>
              <a:rPr lang="tr-TR" sz="2660" b="0" strike="noStrike" spc="-1">
                <a:latin typeface="Arial"/>
              </a:rPr>
              <a:t>Beşinci Anahat Düzeyi</a:t>
            </a:r>
          </a:p>
          <a:p>
            <a:pPr marL="2592000" lvl="5" indent="-216000">
              <a:spcBef>
                <a:spcPts val="369"/>
              </a:spcBef>
              <a:buClr>
                <a:srgbClr val="000000"/>
              </a:buClr>
              <a:buSzPct val="45000"/>
              <a:buFont typeface="Wingdings" charset="2"/>
              <a:buChar char=""/>
            </a:pPr>
            <a:r>
              <a:rPr lang="tr-TR" sz="3550" b="0" strike="noStrike" spc="-1">
                <a:latin typeface="Arial"/>
              </a:rPr>
              <a:t>Altıncı Anahat Düzeyi</a:t>
            </a:r>
          </a:p>
          <a:p>
            <a:pPr marL="3024000" lvl="6" indent="-216000">
              <a:spcBef>
                <a:spcPts val="490"/>
              </a:spcBef>
              <a:buClr>
                <a:srgbClr val="000000"/>
              </a:buClr>
              <a:buSzPct val="45000"/>
              <a:buFont typeface="Wingdings" charset="2"/>
              <a:buChar char=""/>
            </a:pPr>
            <a:r>
              <a:rPr lang="tr-TR" sz="4730" b="0" strike="noStrike" spc="-1">
                <a:latin typeface="Arial"/>
              </a:rPr>
              <a:t>Yedinci Anahat Düzeyi</a:t>
            </a:r>
          </a:p>
        </p:txBody>
      </p:sp>
      <p:sp>
        <p:nvSpPr>
          <p:cNvPr id="236" name="PlaceHolder 3"/>
          <p:cNvSpPr>
            <a:spLocks noGrp="1"/>
          </p:cNvSpPr>
          <p:nvPr>
            <p:ph type="dt"/>
          </p:nvPr>
        </p:nvSpPr>
        <p:spPr>
          <a:xfrm>
            <a:off x="504000" y="6886440"/>
            <a:ext cx="2348280" cy="521280"/>
          </a:xfrm>
          <a:prstGeom prst="rect">
            <a:avLst/>
          </a:prstGeom>
          <a:noFill/>
          <a:ln w="0">
            <a:noFill/>
          </a:ln>
        </p:spPr>
        <p:txBody>
          <a:bodyPr lIns="0" tIns="0" rIns="0" bIns="0" anchor="t">
            <a:noAutofit/>
          </a:bodyPr>
          <a:lstStyle/>
          <a:p>
            <a:r>
              <a:rPr lang="tr-TR" sz="1400" b="0" strike="noStrike" spc="-1">
                <a:latin typeface="Times New Roman"/>
              </a:rPr>
              <a:t>&lt;date/time&gt;</a:t>
            </a:r>
          </a:p>
        </p:txBody>
      </p:sp>
      <p:sp>
        <p:nvSpPr>
          <p:cNvPr id="237" name="PlaceHolder 4"/>
          <p:cNvSpPr>
            <a:spLocks noGrp="1"/>
          </p:cNvSpPr>
          <p:nvPr>
            <p:ph type="ftr"/>
          </p:nvPr>
        </p:nvSpPr>
        <p:spPr>
          <a:xfrm>
            <a:off x="3447360" y="6886440"/>
            <a:ext cx="3195360" cy="521280"/>
          </a:xfrm>
          <a:prstGeom prst="rect">
            <a:avLst/>
          </a:prstGeom>
          <a:noFill/>
          <a:ln w="0">
            <a:noFill/>
          </a:ln>
        </p:spPr>
        <p:txBody>
          <a:bodyPr lIns="0" tIns="0" rIns="0" bIns="0" anchor="t">
            <a:noAutofit/>
          </a:bodyPr>
          <a:lstStyle/>
          <a:p>
            <a:pPr algn="ctr"/>
            <a:r>
              <a:rPr lang="tr-TR" sz="1400" b="0" strike="noStrike" spc="-1">
                <a:latin typeface="Times New Roman"/>
              </a:rPr>
              <a:t>&lt;footer&gt;</a:t>
            </a:r>
          </a:p>
        </p:txBody>
      </p:sp>
      <p:sp>
        <p:nvSpPr>
          <p:cNvPr id="238" name="PlaceHolder 5"/>
          <p:cNvSpPr>
            <a:spLocks noGrp="1"/>
          </p:cNvSpPr>
          <p:nvPr>
            <p:ph type="sldNum"/>
          </p:nvPr>
        </p:nvSpPr>
        <p:spPr>
          <a:xfrm>
            <a:off x="7227720" y="6886440"/>
            <a:ext cx="2348280" cy="521280"/>
          </a:xfrm>
          <a:prstGeom prst="rect">
            <a:avLst/>
          </a:prstGeom>
          <a:noFill/>
          <a:ln w="0">
            <a:noFill/>
          </a:ln>
        </p:spPr>
        <p:txBody>
          <a:bodyPr lIns="0" tIns="0" rIns="0" bIns="0" anchor="t">
            <a:noAutofit/>
          </a:bodyPr>
          <a:lstStyle/>
          <a:p>
            <a:pPr algn="r"/>
            <a:fld id="{A33BFD4C-F68B-4DD0-A1E5-36A03B083E4C}" type="slidenum">
              <a:rPr lang="tr-TR" sz="1400" b="0" strike="noStrike" spc="-1">
                <a:latin typeface="Times New Roman"/>
              </a:rPr>
              <a:t>‹#›</a:t>
            </a:fld>
            <a:endParaRPr lang="tr-TR" sz="1400" b="0" strike="noStrike" spc="-1">
              <a:latin typeface="Times New Roman"/>
            </a:endParaRPr>
          </a:p>
        </p:txBody>
      </p:sp>
      <p:grpSp>
        <p:nvGrpSpPr>
          <p:cNvPr id="239" name="Grup 238"/>
          <p:cNvGrpSpPr/>
          <p:nvPr/>
        </p:nvGrpSpPr>
        <p:grpSpPr>
          <a:xfrm>
            <a:off x="7560360" y="6119640"/>
            <a:ext cx="540000" cy="959760"/>
            <a:chOff x="7560360" y="6119640"/>
            <a:chExt cx="540000" cy="959760"/>
          </a:xfrm>
        </p:grpSpPr>
        <p:sp>
          <p:nvSpPr>
            <p:cNvPr id="240" name="Serbest Form: Şekil 239"/>
            <p:cNvSpPr/>
            <p:nvPr/>
          </p:nvSpPr>
          <p:spPr>
            <a:xfrm>
              <a:off x="7560360" y="6777720"/>
              <a:ext cx="94680" cy="140760"/>
            </a:xfrm>
            <a:custGeom>
              <a:avLst/>
              <a:gdLst/>
              <a:ahLst/>
              <a:cxnLst/>
              <a:rect l="0" t="0" r="r" b="b"/>
              <a:pathLst>
                <a:path w="264" h="392">
                  <a:moveTo>
                    <a:pt x="0" y="195"/>
                  </a:moveTo>
                  <a:cubicBezTo>
                    <a:pt x="0" y="229"/>
                    <a:pt x="6" y="264"/>
                    <a:pt x="18" y="293"/>
                  </a:cubicBezTo>
                  <a:cubicBezTo>
                    <a:pt x="30" y="323"/>
                    <a:pt x="46" y="347"/>
                    <a:pt x="66" y="364"/>
                  </a:cubicBezTo>
                  <a:cubicBezTo>
                    <a:pt x="86" y="381"/>
                    <a:pt x="108" y="391"/>
                    <a:pt x="131" y="391"/>
                  </a:cubicBezTo>
                  <a:cubicBezTo>
                    <a:pt x="154" y="391"/>
                    <a:pt x="177" y="381"/>
                    <a:pt x="197" y="364"/>
                  </a:cubicBezTo>
                  <a:cubicBezTo>
                    <a:pt x="217" y="347"/>
                    <a:pt x="233" y="323"/>
                    <a:pt x="245" y="293"/>
                  </a:cubicBezTo>
                  <a:cubicBezTo>
                    <a:pt x="256" y="264"/>
                    <a:pt x="263" y="229"/>
                    <a:pt x="263" y="195"/>
                  </a:cubicBezTo>
                  <a:cubicBezTo>
                    <a:pt x="263" y="160"/>
                    <a:pt x="256" y="127"/>
                    <a:pt x="245" y="97"/>
                  </a:cubicBezTo>
                  <a:cubicBezTo>
                    <a:pt x="233" y="68"/>
                    <a:pt x="217" y="44"/>
                    <a:pt x="197" y="27"/>
                  </a:cubicBezTo>
                  <a:cubicBezTo>
                    <a:pt x="177" y="9"/>
                    <a:pt x="154" y="0"/>
                    <a:pt x="131" y="0"/>
                  </a:cubicBezTo>
                  <a:cubicBezTo>
                    <a:pt x="109" y="0"/>
                    <a:pt x="86" y="9"/>
                    <a:pt x="66" y="27"/>
                  </a:cubicBezTo>
                  <a:cubicBezTo>
                    <a:pt x="46" y="44"/>
                    <a:pt x="30" y="68"/>
                    <a:pt x="18" y="97"/>
                  </a:cubicBezTo>
                  <a:cubicBezTo>
                    <a:pt x="6" y="127"/>
                    <a:pt x="0" y="160"/>
                    <a:pt x="0" y="195"/>
                  </a:cubicBezTo>
                  <a:close/>
                </a:path>
              </a:pathLst>
            </a:custGeom>
            <a:solidFill>
              <a:srgbClr val="74B531"/>
            </a:solidFill>
            <a:ln w="0">
              <a:noFill/>
            </a:ln>
          </p:spPr>
        </p:sp>
        <p:sp>
          <p:nvSpPr>
            <p:cNvPr id="241" name="Serbest Form: Şekil 240"/>
            <p:cNvSpPr/>
            <p:nvPr/>
          </p:nvSpPr>
          <p:spPr>
            <a:xfrm>
              <a:off x="7594560" y="6761520"/>
              <a:ext cx="163800" cy="279720"/>
            </a:xfrm>
            <a:custGeom>
              <a:avLst/>
              <a:gdLst/>
              <a:ahLst/>
              <a:cxnLst/>
              <a:rect l="0" t="0" r="r" b="b"/>
              <a:pathLst>
                <a:path w="567" h="822">
                  <a:moveTo>
                    <a:pt x="98" y="653"/>
                  </a:moveTo>
                  <a:cubicBezTo>
                    <a:pt x="0" y="150"/>
                    <a:pt x="207" y="217"/>
                    <a:pt x="262" y="0"/>
                  </a:cubicBezTo>
                  <a:cubicBezTo>
                    <a:pt x="339" y="52"/>
                    <a:pt x="417" y="102"/>
                    <a:pt x="495" y="154"/>
                  </a:cubicBezTo>
                  <a:cubicBezTo>
                    <a:pt x="495" y="150"/>
                    <a:pt x="566" y="636"/>
                    <a:pt x="498" y="742"/>
                  </a:cubicBezTo>
                  <a:cubicBezTo>
                    <a:pt x="445" y="821"/>
                    <a:pt x="118" y="756"/>
                    <a:pt x="98" y="653"/>
                  </a:cubicBezTo>
                  <a:close/>
                </a:path>
              </a:pathLst>
            </a:custGeom>
            <a:solidFill>
              <a:srgbClr val="74B531"/>
            </a:solidFill>
            <a:ln w="0">
              <a:noFill/>
            </a:ln>
          </p:spPr>
        </p:sp>
        <p:sp>
          <p:nvSpPr>
            <p:cNvPr id="242" name="Serbest Form: Şekil 241"/>
            <p:cNvSpPr/>
            <p:nvPr/>
          </p:nvSpPr>
          <p:spPr>
            <a:xfrm>
              <a:off x="7650000" y="6917400"/>
              <a:ext cx="96840" cy="68400"/>
            </a:xfrm>
            <a:custGeom>
              <a:avLst/>
              <a:gdLst/>
              <a:ahLst/>
              <a:cxnLst/>
              <a:rect l="0" t="0" r="r" b="b"/>
              <a:pathLst>
                <a:path w="270" h="199">
                  <a:moveTo>
                    <a:pt x="233" y="99"/>
                  </a:moveTo>
                  <a:cubicBezTo>
                    <a:pt x="213" y="72"/>
                    <a:pt x="190" y="46"/>
                    <a:pt x="164" y="32"/>
                  </a:cubicBezTo>
                  <a:cubicBezTo>
                    <a:pt x="112" y="0"/>
                    <a:pt x="52" y="0"/>
                    <a:pt x="0" y="28"/>
                  </a:cubicBezTo>
                  <a:cubicBezTo>
                    <a:pt x="56" y="28"/>
                    <a:pt x="105" y="32"/>
                    <a:pt x="154" y="63"/>
                  </a:cubicBezTo>
                  <a:cubicBezTo>
                    <a:pt x="177" y="76"/>
                    <a:pt x="200" y="95"/>
                    <a:pt x="219" y="116"/>
                  </a:cubicBezTo>
                  <a:cubicBezTo>
                    <a:pt x="236" y="139"/>
                    <a:pt x="255" y="166"/>
                    <a:pt x="269" y="198"/>
                  </a:cubicBezTo>
                  <a:cubicBezTo>
                    <a:pt x="265" y="162"/>
                    <a:pt x="253" y="126"/>
                    <a:pt x="233" y="99"/>
                  </a:cubicBezTo>
                  <a:close/>
                </a:path>
              </a:pathLst>
            </a:custGeom>
            <a:solidFill>
              <a:srgbClr val="74B531"/>
            </a:solidFill>
            <a:ln w="0">
              <a:noFill/>
            </a:ln>
          </p:spPr>
        </p:sp>
        <p:sp>
          <p:nvSpPr>
            <p:cNvPr id="243" name="Serbest Form: Şekil 242"/>
            <p:cNvSpPr/>
            <p:nvPr/>
          </p:nvSpPr>
          <p:spPr>
            <a:xfrm>
              <a:off x="7726680" y="6738840"/>
              <a:ext cx="139320" cy="340560"/>
            </a:xfrm>
            <a:custGeom>
              <a:avLst/>
              <a:gdLst/>
              <a:ahLst/>
              <a:cxnLst/>
              <a:rect l="0" t="0" r="r" b="b"/>
              <a:pathLst>
                <a:path w="430" h="969">
                  <a:moveTo>
                    <a:pt x="79" y="888"/>
                  </a:moveTo>
                  <a:cubicBezTo>
                    <a:pt x="0" y="777"/>
                    <a:pt x="3" y="284"/>
                    <a:pt x="0" y="39"/>
                  </a:cubicBezTo>
                  <a:cubicBezTo>
                    <a:pt x="111" y="27"/>
                    <a:pt x="223" y="13"/>
                    <a:pt x="334" y="0"/>
                  </a:cubicBezTo>
                  <a:cubicBezTo>
                    <a:pt x="337" y="0"/>
                    <a:pt x="429" y="781"/>
                    <a:pt x="364" y="888"/>
                  </a:cubicBezTo>
                  <a:cubicBezTo>
                    <a:pt x="315" y="968"/>
                    <a:pt x="134" y="964"/>
                    <a:pt x="79" y="888"/>
                  </a:cubicBezTo>
                  <a:close/>
                </a:path>
              </a:pathLst>
            </a:custGeom>
            <a:solidFill>
              <a:srgbClr val="74B531"/>
            </a:solidFill>
            <a:ln w="0">
              <a:noFill/>
            </a:ln>
          </p:spPr>
        </p:sp>
        <p:sp>
          <p:nvSpPr>
            <p:cNvPr id="244" name="Serbest Form: Şekil 243"/>
            <p:cNvSpPr/>
            <p:nvPr/>
          </p:nvSpPr>
          <p:spPr>
            <a:xfrm>
              <a:off x="7848720" y="6738840"/>
              <a:ext cx="139680" cy="340560"/>
            </a:xfrm>
            <a:custGeom>
              <a:avLst/>
              <a:gdLst/>
              <a:ahLst/>
              <a:cxnLst/>
              <a:rect l="0" t="0" r="r" b="b"/>
              <a:pathLst>
                <a:path w="430" h="969">
                  <a:moveTo>
                    <a:pt x="350" y="888"/>
                  </a:moveTo>
                  <a:cubicBezTo>
                    <a:pt x="429" y="777"/>
                    <a:pt x="425" y="284"/>
                    <a:pt x="429" y="39"/>
                  </a:cubicBezTo>
                  <a:cubicBezTo>
                    <a:pt x="317" y="27"/>
                    <a:pt x="206" y="13"/>
                    <a:pt x="95" y="0"/>
                  </a:cubicBezTo>
                  <a:cubicBezTo>
                    <a:pt x="85" y="296"/>
                    <a:pt x="0" y="781"/>
                    <a:pt x="66" y="888"/>
                  </a:cubicBezTo>
                  <a:cubicBezTo>
                    <a:pt x="115" y="968"/>
                    <a:pt x="295" y="964"/>
                    <a:pt x="350" y="888"/>
                  </a:cubicBezTo>
                  <a:close/>
                </a:path>
              </a:pathLst>
            </a:custGeom>
            <a:solidFill>
              <a:srgbClr val="74B531"/>
            </a:solidFill>
            <a:ln w="0">
              <a:noFill/>
            </a:ln>
          </p:spPr>
        </p:sp>
        <p:sp>
          <p:nvSpPr>
            <p:cNvPr id="245" name="Serbest Form: Şekil 244"/>
            <p:cNvSpPr/>
            <p:nvPr/>
          </p:nvSpPr>
          <p:spPr>
            <a:xfrm>
              <a:off x="7852680" y="6921360"/>
              <a:ext cx="9720" cy="137520"/>
            </a:xfrm>
            <a:custGeom>
              <a:avLst/>
              <a:gdLst/>
              <a:ahLst/>
              <a:cxnLst/>
              <a:rect l="0" t="0" r="r" b="b"/>
              <a:pathLst>
                <a:path w="28" h="383">
                  <a:moveTo>
                    <a:pt x="27" y="192"/>
                  </a:moveTo>
                  <a:cubicBezTo>
                    <a:pt x="27" y="130"/>
                    <a:pt x="23" y="64"/>
                    <a:pt x="14" y="0"/>
                  </a:cubicBezTo>
                  <a:cubicBezTo>
                    <a:pt x="4" y="64"/>
                    <a:pt x="0" y="130"/>
                    <a:pt x="0" y="192"/>
                  </a:cubicBezTo>
                  <a:cubicBezTo>
                    <a:pt x="4" y="258"/>
                    <a:pt x="4" y="321"/>
                    <a:pt x="14" y="382"/>
                  </a:cubicBezTo>
                  <a:cubicBezTo>
                    <a:pt x="23" y="321"/>
                    <a:pt x="27" y="254"/>
                    <a:pt x="27" y="192"/>
                  </a:cubicBezTo>
                  <a:close/>
                </a:path>
              </a:pathLst>
            </a:custGeom>
            <a:solidFill>
              <a:srgbClr val="74B531"/>
            </a:solidFill>
            <a:ln w="0">
              <a:noFill/>
            </a:ln>
          </p:spPr>
        </p:sp>
        <p:sp>
          <p:nvSpPr>
            <p:cNvPr id="246" name="Serbest Form: Şekil 245"/>
            <p:cNvSpPr/>
            <p:nvPr/>
          </p:nvSpPr>
          <p:spPr>
            <a:xfrm>
              <a:off x="7751520" y="6725880"/>
              <a:ext cx="212040" cy="278280"/>
            </a:xfrm>
            <a:custGeom>
              <a:avLst/>
              <a:gdLst/>
              <a:ahLst/>
              <a:cxnLst/>
              <a:rect l="0" t="0" r="r" b="b"/>
              <a:pathLst>
                <a:path w="590" h="774">
                  <a:moveTo>
                    <a:pt x="295" y="773"/>
                  </a:moveTo>
                  <a:cubicBezTo>
                    <a:pt x="393" y="636"/>
                    <a:pt x="589" y="564"/>
                    <a:pt x="589" y="364"/>
                  </a:cubicBezTo>
                  <a:cubicBezTo>
                    <a:pt x="589" y="164"/>
                    <a:pt x="459" y="0"/>
                    <a:pt x="295" y="0"/>
                  </a:cubicBezTo>
                  <a:cubicBezTo>
                    <a:pt x="131" y="0"/>
                    <a:pt x="0" y="164"/>
                    <a:pt x="0" y="364"/>
                  </a:cubicBezTo>
                  <a:cubicBezTo>
                    <a:pt x="0" y="564"/>
                    <a:pt x="196" y="636"/>
                    <a:pt x="295" y="773"/>
                  </a:cubicBezTo>
                  <a:close/>
                </a:path>
              </a:pathLst>
            </a:custGeom>
            <a:solidFill>
              <a:srgbClr val="74B531"/>
            </a:solidFill>
            <a:ln w="0">
              <a:noFill/>
            </a:ln>
          </p:spPr>
        </p:sp>
        <p:sp>
          <p:nvSpPr>
            <p:cNvPr id="247" name="Serbest Form: Şekil 246"/>
            <p:cNvSpPr/>
            <p:nvPr/>
          </p:nvSpPr>
          <p:spPr>
            <a:xfrm>
              <a:off x="7615080" y="6119640"/>
              <a:ext cx="159480" cy="421200"/>
            </a:xfrm>
            <a:custGeom>
              <a:avLst/>
              <a:gdLst/>
              <a:ahLst/>
              <a:cxnLst/>
              <a:rect l="0" t="0" r="r" b="b"/>
              <a:pathLst>
                <a:path w="494" h="1183">
                  <a:moveTo>
                    <a:pt x="454" y="524"/>
                  </a:moveTo>
                  <a:cubicBezTo>
                    <a:pt x="471" y="991"/>
                    <a:pt x="480" y="920"/>
                    <a:pt x="493" y="1119"/>
                  </a:cubicBezTo>
                  <a:cubicBezTo>
                    <a:pt x="432" y="1140"/>
                    <a:pt x="371" y="1160"/>
                    <a:pt x="310" y="1182"/>
                  </a:cubicBezTo>
                  <a:cubicBezTo>
                    <a:pt x="235" y="1004"/>
                    <a:pt x="320" y="1136"/>
                    <a:pt x="85" y="648"/>
                  </a:cubicBezTo>
                  <a:cubicBezTo>
                    <a:pt x="0" y="467"/>
                    <a:pt x="91" y="39"/>
                    <a:pt x="143" y="12"/>
                  </a:cubicBezTo>
                  <a:cubicBezTo>
                    <a:pt x="176" y="0"/>
                    <a:pt x="448" y="284"/>
                    <a:pt x="454" y="524"/>
                  </a:cubicBezTo>
                  <a:close/>
                </a:path>
              </a:pathLst>
            </a:custGeom>
            <a:solidFill>
              <a:srgbClr val="74B531"/>
            </a:solidFill>
            <a:ln w="0">
              <a:noFill/>
            </a:ln>
          </p:spPr>
        </p:sp>
        <p:sp>
          <p:nvSpPr>
            <p:cNvPr id="248" name="Serbest Form: Şekil 247"/>
            <p:cNvSpPr/>
            <p:nvPr/>
          </p:nvSpPr>
          <p:spPr>
            <a:xfrm>
              <a:off x="7646040" y="6204240"/>
              <a:ext cx="115920" cy="333000"/>
            </a:xfrm>
            <a:custGeom>
              <a:avLst/>
              <a:gdLst/>
              <a:ahLst/>
              <a:cxnLst/>
              <a:rect l="0" t="0" r="r" b="b"/>
              <a:pathLst>
                <a:path w="345" h="939">
                  <a:moveTo>
                    <a:pt x="262" y="315"/>
                  </a:moveTo>
                  <a:cubicBezTo>
                    <a:pt x="324" y="768"/>
                    <a:pt x="317" y="703"/>
                    <a:pt x="344" y="898"/>
                  </a:cubicBezTo>
                  <a:cubicBezTo>
                    <a:pt x="304" y="911"/>
                    <a:pt x="263" y="924"/>
                    <a:pt x="223" y="938"/>
                  </a:cubicBezTo>
                  <a:cubicBezTo>
                    <a:pt x="164" y="754"/>
                    <a:pt x="223" y="906"/>
                    <a:pt x="46" y="386"/>
                  </a:cubicBezTo>
                  <a:cubicBezTo>
                    <a:pt x="0" y="254"/>
                    <a:pt x="26" y="35"/>
                    <a:pt x="75" y="14"/>
                  </a:cubicBezTo>
                  <a:cubicBezTo>
                    <a:pt x="108" y="0"/>
                    <a:pt x="236" y="128"/>
                    <a:pt x="262" y="315"/>
                  </a:cubicBezTo>
                  <a:close/>
                </a:path>
              </a:pathLst>
            </a:custGeom>
            <a:solidFill>
              <a:srgbClr val="74B531"/>
            </a:solidFill>
            <a:ln w="0">
              <a:noFill/>
            </a:ln>
          </p:spPr>
        </p:sp>
        <p:sp>
          <p:nvSpPr>
            <p:cNvPr id="249" name="Serbest Form: Şekil 248"/>
            <p:cNvSpPr/>
            <p:nvPr/>
          </p:nvSpPr>
          <p:spPr>
            <a:xfrm>
              <a:off x="7939800" y="6119640"/>
              <a:ext cx="160560" cy="421200"/>
            </a:xfrm>
            <a:custGeom>
              <a:avLst/>
              <a:gdLst/>
              <a:ahLst/>
              <a:cxnLst/>
              <a:rect l="0" t="0" r="r" b="b"/>
              <a:pathLst>
                <a:path w="499" h="1183">
                  <a:moveTo>
                    <a:pt x="39" y="524"/>
                  </a:moveTo>
                  <a:cubicBezTo>
                    <a:pt x="23" y="991"/>
                    <a:pt x="13" y="920"/>
                    <a:pt x="0" y="1119"/>
                  </a:cubicBezTo>
                  <a:cubicBezTo>
                    <a:pt x="61" y="1140"/>
                    <a:pt x="122" y="1160"/>
                    <a:pt x="183" y="1182"/>
                  </a:cubicBezTo>
                  <a:cubicBezTo>
                    <a:pt x="259" y="1004"/>
                    <a:pt x="173" y="1136"/>
                    <a:pt x="410" y="648"/>
                  </a:cubicBezTo>
                  <a:cubicBezTo>
                    <a:pt x="498" y="467"/>
                    <a:pt x="403" y="39"/>
                    <a:pt x="350" y="12"/>
                  </a:cubicBezTo>
                  <a:cubicBezTo>
                    <a:pt x="318" y="0"/>
                    <a:pt x="46" y="284"/>
                    <a:pt x="39" y="524"/>
                  </a:cubicBezTo>
                  <a:close/>
                </a:path>
              </a:pathLst>
            </a:custGeom>
            <a:solidFill>
              <a:srgbClr val="74B531"/>
            </a:solidFill>
            <a:ln w="0">
              <a:noFill/>
            </a:ln>
          </p:spPr>
        </p:sp>
        <p:sp>
          <p:nvSpPr>
            <p:cNvPr id="250" name="Serbest Form: Şekil 249"/>
            <p:cNvSpPr/>
            <p:nvPr/>
          </p:nvSpPr>
          <p:spPr>
            <a:xfrm>
              <a:off x="7952760" y="6204240"/>
              <a:ext cx="116280" cy="334440"/>
            </a:xfrm>
            <a:custGeom>
              <a:avLst/>
              <a:gdLst/>
              <a:ahLst/>
              <a:cxnLst/>
              <a:rect l="0" t="0" r="r" b="b"/>
              <a:pathLst>
                <a:path w="345" h="943">
                  <a:moveTo>
                    <a:pt x="82" y="315"/>
                  </a:moveTo>
                  <a:cubicBezTo>
                    <a:pt x="19" y="768"/>
                    <a:pt x="27" y="703"/>
                    <a:pt x="0" y="898"/>
                  </a:cubicBezTo>
                  <a:cubicBezTo>
                    <a:pt x="39" y="912"/>
                    <a:pt x="79" y="927"/>
                    <a:pt x="118" y="942"/>
                  </a:cubicBezTo>
                  <a:cubicBezTo>
                    <a:pt x="178" y="759"/>
                    <a:pt x="118" y="912"/>
                    <a:pt x="298" y="392"/>
                  </a:cubicBezTo>
                  <a:cubicBezTo>
                    <a:pt x="344" y="254"/>
                    <a:pt x="321" y="35"/>
                    <a:pt x="268" y="14"/>
                  </a:cubicBezTo>
                  <a:cubicBezTo>
                    <a:pt x="236" y="0"/>
                    <a:pt x="109" y="128"/>
                    <a:pt x="82" y="315"/>
                  </a:cubicBezTo>
                  <a:close/>
                </a:path>
              </a:pathLst>
            </a:custGeom>
            <a:solidFill>
              <a:srgbClr val="74B531"/>
            </a:solidFill>
            <a:ln w="0">
              <a:noFill/>
            </a:ln>
          </p:spPr>
        </p:sp>
        <p:sp>
          <p:nvSpPr>
            <p:cNvPr id="251" name="Serbest Form: Şekil 250"/>
            <p:cNvSpPr/>
            <p:nvPr/>
          </p:nvSpPr>
          <p:spPr>
            <a:xfrm>
              <a:off x="7641360" y="6375600"/>
              <a:ext cx="432000" cy="513360"/>
            </a:xfrm>
            <a:custGeom>
              <a:avLst/>
              <a:gdLst/>
              <a:ahLst/>
              <a:cxnLst/>
              <a:rect l="0" t="0" r="r" b="b"/>
              <a:pathLst>
                <a:path w="1461" h="1427">
                  <a:moveTo>
                    <a:pt x="730" y="0"/>
                  </a:moveTo>
                  <a:cubicBezTo>
                    <a:pt x="399" y="0"/>
                    <a:pt x="248" y="192"/>
                    <a:pt x="248" y="457"/>
                  </a:cubicBezTo>
                  <a:cubicBezTo>
                    <a:pt x="248" y="680"/>
                    <a:pt x="0" y="1009"/>
                    <a:pt x="223" y="1226"/>
                  </a:cubicBezTo>
                  <a:cubicBezTo>
                    <a:pt x="330" y="1333"/>
                    <a:pt x="514" y="1426"/>
                    <a:pt x="730" y="1426"/>
                  </a:cubicBezTo>
                  <a:cubicBezTo>
                    <a:pt x="946" y="1426"/>
                    <a:pt x="1129" y="1333"/>
                    <a:pt x="1238" y="1226"/>
                  </a:cubicBezTo>
                  <a:cubicBezTo>
                    <a:pt x="1460" y="1005"/>
                    <a:pt x="1211" y="680"/>
                    <a:pt x="1211" y="457"/>
                  </a:cubicBezTo>
                  <a:cubicBezTo>
                    <a:pt x="1211" y="192"/>
                    <a:pt x="1064" y="0"/>
                    <a:pt x="730" y="0"/>
                  </a:cubicBezTo>
                  <a:close/>
                </a:path>
              </a:pathLst>
            </a:custGeom>
            <a:solidFill>
              <a:srgbClr val="74B531"/>
            </a:solidFill>
            <a:ln w="0">
              <a:noFill/>
            </a:ln>
          </p:spPr>
        </p:sp>
        <p:sp>
          <p:nvSpPr>
            <p:cNvPr id="252" name="Serbest Form: Şekil 251"/>
            <p:cNvSpPr/>
            <p:nvPr/>
          </p:nvSpPr>
          <p:spPr>
            <a:xfrm>
              <a:off x="7669800" y="6446160"/>
              <a:ext cx="377640" cy="425520"/>
            </a:xfrm>
            <a:custGeom>
              <a:avLst/>
              <a:gdLst/>
              <a:ahLst/>
              <a:cxnLst/>
              <a:rect l="0" t="0" r="r" b="b"/>
              <a:pathLst>
                <a:path w="1147" h="1197">
                  <a:moveTo>
                    <a:pt x="528" y="54"/>
                  </a:moveTo>
                  <a:cubicBezTo>
                    <a:pt x="557" y="0"/>
                    <a:pt x="583" y="0"/>
                    <a:pt x="613" y="54"/>
                  </a:cubicBezTo>
                  <a:cubicBezTo>
                    <a:pt x="681" y="174"/>
                    <a:pt x="790" y="432"/>
                    <a:pt x="796" y="646"/>
                  </a:cubicBezTo>
                  <a:cubicBezTo>
                    <a:pt x="921" y="623"/>
                    <a:pt x="1061" y="631"/>
                    <a:pt x="1091" y="722"/>
                  </a:cubicBezTo>
                  <a:cubicBezTo>
                    <a:pt x="1146" y="899"/>
                    <a:pt x="885" y="1196"/>
                    <a:pt x="574" y="1196"/>
                  </a:cubicBezTo>
                  <a:cubicBezTo>
                    <a:pt x="259" y="1196"/>
                    <a:pt x="0" y="899"/>
                    <a:pt x="57" y="722"/>
                  </a:cubicBezTo>
                  <a:cubicBezTo>
                    <a:pt x="79" y="631"/>
                    <a:pt x="224" y="623"/>
                    <a:pt x="344" y="646"/>
                  </a:cubicBezTo>
                  <a:cubicBezTo>
                    <a:pt x="352" y="432"/>
                    <a:pt x="459" y="174"/>
                    <a:pt x="528" y="54"/>
                  </a:cubicBezTo>
                  <a:close/>
                </a:path>
              </a:pathLst>
            </a:custGeom>
            <a:solidFill>
              <a:srgbClr val="74B531"/>
            </a:solidFill>
            <a:ln w="0">
              <a:noFill/>
            </a:ln>
          </p:spPr>
        </p:sp>
        <p:sp>
          <p:nvSpPr>
            <p:cNvPr id="253" name="Serbest Form: Şekil 252"/>
            <p:cNvSpPr/>
            <p:nvPr/>
          </p:nvSpPr>
          <p:spPr>
            <a:xfrm>
              <a:off x="7768440" y="6750000"/>
              <a:ext cx="178200" cy="87840"/>
            </a:xfrm>
            <a:custGeom>
              <a:avLst/>
              <a:gdLst/>
              <a:ahLst/>
              <a:cxnLst/>
              <a:rect l="0" t="0" r="r" b="b"/>
              <a:pathLst>
                <a:path w="524" h="245">
                  <a:moveTo>
                    <a:pt x="114" y="89"/>
                  </a:moveTo>
                  <a:cubicBezTo>
                    <a:pt x="150" y="93"/>
                    <a:pt x="189" y="81"/>
                    <a:pt x="219" y="53"/>
                  </a:cubicBezTo>
                  <a:cubicBezTo>
                    <a:pt x="235" y="40"/>
                    <a:pt x="248" y="22"/>
                    <a:pt x="262" y="0"/>
                  </a:cubicBezTo>
                  <a:cubicBezTo>
                    <a:pt x="271" y="22"/>
                    <a:pt x="287" y="40"/>
                    <a:pt x="304" y="53"/>
                  </a:cubicBezTo>
                  <a:cubicBezTo>
                    <a:pt x="337" y="81"/>
                    <a:pt x="372" y="93"/>
                    <a:pt x="409" y="89"/>
                  </a:cubicBezTo>
                  <a:cubicBezTo>
                    <a:pt x="445" y="89"/>
                    <a:pt x="481" y="70"/>
                    <a:pt x="507" y="40"/>
                  </a:cubicBezTo>
                  <a:cubicBezTo>
                    <a:pt x="523" y="22"/>
                    <a:pt x="438" y="244"/>
                    <a:pt x="262" y="244"/>
                  </a:cubicBezTo>
                  <a:cubicBezTo>
                    <a:pt x="85" y="244"/>
                    <a:pt x="0" y="22"/>
                    <a:pt x="16" y="40"/>
                  </a:cubicBezTo>
                  <a:cubicBezTo>
                    <a:pt x="42" y="66"/>
                    <a:pt x="78" y="85"/>
                    <a:pt x="114" y="89"/>
                  </a:cubicBezTo>
                  <a:close/>
                </a:path>
              </a:pathLst>
            </a:custGeom>
            <a:solidFill>
              <a:srgbClr val="74B531"/>
            </a:solidFill>
            <a:ln w="0">
              <a:noFill/>
            </a:ln>
          </p:spPr>
        </p:sp>
        <p:sp>
          <p:nvSpPr>
            <p:cNvPr id="254" name="Serbest Form: Şekil 253"/>
            <p:cNvSpPr/>
            <p:nvPr/>
          </p:nvSpPr>
          <p:spPr>
            <a:xfrm>
              <a:off x="7705440" y="6508800"/>
              <a:ext cx="104760" cy="168840"/>
            </a:xfrm>
            <a:custGeom>
              <a:avLst/>
              <a:gdLst/>
              <a:ahLst/>
              <a:cxnLst/>
              <a:rect l="0" t="0" r="r" b="b"/>
              <a:pathLst>
                <a:path w="322" h="558">
                  <a:moveTo>
                    <a:pt x="206" y="54"/>
                  </a:moveTo>
                  <a:cubicBezTo>
                    <a:pt x="108" y="0"/>
                    <a:pt x="42" y="129"/>
                    <a:pt x="26" y="200"/>
                  </a:cubicBezTo>
                  <a:cubicBezTo>
                    <a:pt x="0" y="306"/>
                    <a:pt x="33" y="426"/>
                    <a:pt x="42" y="454"/>
                  </a:cubicBezTo>
                  <a:cubicBezTo>
                    <a:pt x="50" y="472"/>
                    <a:pt x="121" y="557"/>
                    <a:pt x="282" y="476"/>
                  </a:cubicBezTo>
                  <a:cubicBezTo>
                    <a:pt x="278" y="476"/>
                    <a:pt x="321" y="356"/>
                    <a:pt x="302" y="245"/>
                  </a:cubicBezTo>
                  <a:cubicBezTo>
                    <a:pt x="270" y="181"/>
                    <a:pt x="291" y="98"/>
                    <a:pt x="206" y="54"/>
                  </a:cubicBezTo>
                  <a:close/>
                </a:path>
              </a:pathLst>
            </a:custGeom>
            <a:solidFill>
              <a:srgbClr val="74B531"/>
            </a:solidFill>
            <a:ln w="0">
              <a:noFill/>
            </a:ln>
          </p:spPr>
        </p:sp>
        <p:sp>
          <p:nvSpPr>
            <p:cNvPr id="255" name="Serbest Form: Şekil 254"/>
            <p:cNvSpPr/>
            <p:nvPr/>
          </p:nvSpPr>
          <p:spPr>
            <a:xfrm>
              <a:off x="7698600" y="6499800"/>
              <a:ext cx="109440" cy="182520"/>
            </a:xfrm>
            <a:custGeom>
              <a:avLst/>
              <a:gdLst/>
              <a:ahLst/>
              <a:cxnLst/>
              <a:rect l="0" t="0" r="r" b="b"/>
              <a:pathLst>
                <a:path w="309" h="517">
                  <a:moveTo>
                    <a:pt x="272" y="90"/>
                  </a:moveTo>
                  <a:cubicBezTo>
                    <a:pt x="258" y="67"/>
                    <a:pt x="245" y="50"/>
                    <a:pt x="230" y="36"/>
                  </a:cubicBezTo>
                  <a:cubicBezTo>
                    <a:pt x="223" y="27"/>
                    <a:pt x="213" y="22"/>
                    <a:pt x="203" y="18"/>
                  </a:cubicBezTo>
                  <a:cubicBezTo>
                    <a:pt x="193" y="12"/>
                    <a:pt x="184" y="8"/>
                    <a:pt x="173" y="8"/>
                  </a:cubicBezTo>
                  <a:cubicBezTo>
                    <a:pt x="134" y="0"/>
                    <a:pt x="95" y="27"/>
                    <a:pt x="69" y="62"/>
                  </a:cubicBezTo>
                  <a:cubicBezTo>
                    <a:pt x="42" y="98"/>
                    <a:pt x="20" y="148"/>
                    <a:pt x="10" y="200"/>
                  </a:cubicBezTo>
                  <a:cubicBezTo>
                    <a:pt x="0" y="254"/>
                    <a:pt x="3" y="311"/>
                    <a:pt x="14" y="364"/>
                  </a:cubicBezTo>
                  <a:cubicBezTo>
                    <a:pt x="17" y="391"/>
                    <a:pt x="23" y="418"/>
                    <a:pt x="33" y="440"/>
                  </a:cubicBezTo>
                  <a:cubicBezTo>
                    <a:pt x="34" y="443"/>
                    <a:pt x="35" y="447"/>
                    <a:pt x="36" y="450"/>
                  </a:cubicBezTo>
                  <a:cubicBezTo>
                    <a:pt x="36" y="454"/>
                    <a:pt x="36" y="458"/>
                    <a:pt x="36" y="462"/>
                  </a:cubicBezTo>
                  <a:cubicBezTo>
                    <a:pt x="37" y="464"/>
                    <a:pt x="38" y="466"/>
                    <a:pt x="39" y="467"/>
                  </a:cubicBezTo>
                  <a:cubicBezTo>
                    <a:pt x="42" y="471"/>
                    <a:pt x="45" y="475"/>
                    <a:pt x="53" y="479"/>
                  </a:cubicBezTo>
                  <a:cubicBezTo>
                    <a:pt x="62" y="490"/>
                    <a:pt x="69" y="494"/>
                    <a:pt x="78" y="499"/>
                  </a:cubicBezTo>
                  <a:cubicBezTo>
                    <a:pt x="115" y="516"/>
                    <a:pt x="151" y="516"/>
                    <a:pt x="187" y="511"/>
                  </a:cubicBezTo>
                  <a:cubicBezTo>
                    <a:pt x="223" y="503"/>
                    <a:pt x="255" y="490"/>
                    <a:pt x="288" y="467"/>
                  </a:cubicBezTo>
                  <a:cubicBezTo>
                    <a:pt x="255" y="475"/>
                    <a:pt x="219" y="490"/>
                    <a:pt x="187" y="490"/>
                  </a:cubicBezTo>
                  <a:cubicBezTo>
                    <a:pt x="155" y="490"/>
                    <a:pt x="118" y="484"/>
                    <a:pt x="88" y="467"/>
                  </a:cubicBezTo>
                  <a:cubicBezTo>
                    <a:pt x="82" y="462"/>
                    <a:pt x="75" y="458"/>
                    <a:pt x="69" y="450"/>
                  </a:cubicBezTo>
                  <a:cubicBezTo>
                    <a:pt x="66" y="444"/>
                    <a:pt x="62" y="444"/>
                    <a:pt x="62" y="440"/>
                  </a:cubicBezTo>
                  <a:cubicBezTo>
                    <a:pt x="61" y="438"/>
                    <a:pt x="60" y="435"/>
                    <a:pt x="59" y="432"/>
                  </a:cubicBezTo>
                  <a:cubicBezTo>
                    <a:pt x="53" y="408"/>
                    <a:pt x="49" y="387"/>
                    <a:pt x="42" y="364"/>
                  </a:cubicBezTo>
                  <a:cubicBezTo>
                    <a:pt x="36" y="316"/>
                    <a:pt x="33" y="267"/>
                    <a:pt x="42" y="223"/>
                  </a:cubicBezTo>
                  <a:cubicBezTo>
                    <a:pt x="49" y="178"/>
                    <a:pt x="69" y="138"/>
                    <a:pt x="91" y="107"/>
                  </a:cubicBezTo>
                  <a:cubicBezTo>
                    <a:pt x="115" y="75"/>
                    <a:pt x="144" y="54"/>
                    <a:pt x="173" y="58"/>
                  </a:cubicBezTo>
                  <a:cubicBezTo>
                    <a:pt x="181" y="58"/>
                    <a:pt x="190" y="58"/>
                    <a:pt x="197" y="62"/>
                  </a:cubicBezTo>
                  <a:cubicBezTo>
                    <a:pt x="203" y="67"/>
                    <a:pt x="213" y="67"/>
                    <a:pt x="219" y="71"/>
                  </a:cubicBezTo>
                  <a:cubicBezTo>
                    <a:pt x="236" y="79"/>
                    <a:pt x="249" y="94"/>
                    <a:pt x="258" y="111"/>
                  </a:cubicBezTo>
                  <a:cubicBezTo>
                    <a:pt x="282" y="138"/>
                    <a:pt x="298" y="182"/>
                    <a:pt x="308" y="235"/>
                  </a:cubicBezTo>
                  <a:cubicBezTo>
                    <a:pt x="308" y="182"/>
                    <a:pt x="294" y="132"/>
                    <a:pt x="272" y="90"/>
                  </a:cubicBezTo>
                  <a:close/>
                </a:path>
              </a:pathLst>
            </a:custGeom>
            <a:solidFill>
              <a:srgbClr val="74B531"/>
            </a:solidFill>
            <a:ln w="0">
              <a:noFill/>
            </a:ln>
          </p:spPr>
        </p:sp>
        <p:sp>
          <p:nvSpPr>
            <p:cNvPr id="256" name="Serbest Form: Şekil 255"/>
            <p:cNvSpPr/>
            <p:nvPr/>
          </p:nvSpPr>
          <p:spPr>
            <a:xfrm>
              <a:off x="7732800" y="6548760"/>
              <a:ext cx="61200" cy="101880"/>
            </a:xfrm>
            <a:custGeom>
              <a:avLst/>
              <a:gdLst/>
              <a:ahLst/>
              <a:cxnLst/>
              <a:rect l="0" t="0" r="r" b="b"/>
              <a:pathLst>
                <a:path w="171" h="284">
                  <a:moveTo>
                    <a:pt x="0" y="141"/>
                  </a:moveTo>
                  <a:cubicBezTo>
                    <a:pt x="0" y="167"/>
                    <a:pt x="3" y="191"/>
                    <a:pt x="11" y="212"/>
                  </a:cubicBezTo>
                  <a:cubicBezTo>
                    <a:pt x="18" y="235"/>
                    <a:pt x="29" y="252"/>
                    <a:pt x="43" y="264"/>
                  </a:cubicBezTo>
                  <a:cubicBezTo>
                    <a:pt x="56" y="276"/>
                    <a:pt x="70" y="283"/>
                    <a:pt x="85" y="283"/>
                  </a:cubicBezTo>
                  <a:cubicBezTo>
                    <a:pt x="100" y="283"/>
                    <a:pt x="114" y="276"/>
                    <a:pt x="128" y="264"/>
                  </a:cubicBezTo>
                  <a:cubicBezTo>
                    <a:pt x="141" y="252"/>
                    <a:pt x="151" y="235"/>
                    <a:pt x="159" y="212"/>
                  </a:cubicBezTo>
                  <a:cubicBezTo>
                    <a:pt x="166" y="191"/>
                    <a:pt x="170" y="167"/>
                    <a:pt x="170" y="141"/>
                  </a:cubicBezTo>
                  <a:cubicBezTo>
                    <a:pt x="170" y="117"/>
                    <a:pt x="166" y="92"/>
                    <a:pt x="159" y="71"/>
                  </a:cubicBezTo>
                  <a:cubicBezTo>
                    <a:pt x="151" y="49"/>
                    <a:pt x="141" y="31"/>
                    <a:pt x="128" y="19"/>
                  </a:cubicBezTo>
                  <a:cubicBezTo>
                    <a:pt x="114" y="7"/>
                    <a:pt x="100" y="0"/>
                    <a:pt x="85" y="0"/>
                  </a:cubicBezTo>
                  <a:cubicBezTo>
                    <a:pt x="70" y="0"/>
                    <a:pt x="56" y="7"/>
                    <a:pt x="43" y="19"/>
                  </a:cubicBezTo>
                  <a:cubicBezTo>
                    <a:pt x="29" y="31"/>
                    <a:pt x="18" y="49"/>
                    <a:pt x="11" y="71"/>
                  </a:cubicBezTo>
                  <a:cubicBezTo>
                    <a:pt x="3" y="92"/>
                    <a:pt x="0" y="117"/>
                    <a:pt x="0" y="141"/>
                  </a:cubicBezTo>
                  <a:close/>
                </a:path>
              </a:pathLst>
            </a:custGeom>
            <a:solidFill>
              <a:srgbClr val="74B531"/>
            </a:solidFill>
            <a:ln w="0">
              <a:noFill/>
            </a:ln>
          </p:spPr>
        </p:sp>
        <p:sp>
          <p:nvSpPr>
            <p:cNvPr id="257" name="Serbest Form: Şekil 256"/>
            <p:cNvSpPr/>
            <p:nvPr/>
          </p:nvSpPr>
          <p:spPr>
            <a:xfrm>
              <a:off x="7905600" y="6508800"/>
              <a:ext cx="103680" cy="168840"/>
            </a:xfrm>
            <a:custGeom>
              <a:avLst/>
              <a:gdLst/>
              <a:ahLst/>
              <a:cxnLst/>
              <a:rect l="0" t="0" r="r" b="b"/>
              <a:pathLst>
                <a:path w="318" h="558">
                  <a:moveTo>
                    <a:pt x="111" y="54"/>
                  </a:moveTo>
                  <a:cubicBezTo>
                    <a:pt x="209" y="0"/>
                    <a:pt x="274" y="129"/>
                    <a:pt x="290" y="200"/>
                  </a:cubicBezTo>
                  <a:cubicBezTo>
                    <a:pt x="317" y="306"/>
                    <a:pt x="284" y="426"/>
                    <a:pt x="274" y="454"/>
                  </a:cubicBezTo>
                  <a:cubicBezTo>
                    <a:pt x="268" y="472"/>
                    <a:pt x="196" y="557"/>
                    <a:pt x="35" y="476"/>
                  </a:cubicBezTo>
                  <a:cubicBezTo>
                    <a:pt x="39" y="476"/>
                    <a:pt x="0" y="356"/>
                    <a:pt x="16" y="245"/>
                  </a:cubicBezTo>
                  <a:cubicBezTo>
                    <a:pt x="47" y="181"/>
                    <a:pt x="25" y="98"/>
                    <a:pt x="111" y="54"/>
                  </a:cubicBezTo>
                  <a:close/>
                </a:path>
              </a:pathLst>
            </a:custGeom>
            <a:solidFill>
              <a:srgbClr val="74B531"/>
            </a:solidFill>
            <a:ln w="0">
              <a:noFill/>
            </a:ln>
          </p:spPr>
        </p:sp>
        <p:sp>
          <p:nvSpPr>
            <p:cNvPr id="258" name="Serbest Form: Şekil 257"/>
            <p:cNvSpPr/>
            <p:nvPr/>
          </p:nvSpPr>
          <p:spPr>
            <a:xfrm>
              <a:off x="7907040" y="6501240"/>
              <a:ext cx="110160" cy="180000"/>
            </a:xfrm>
            <a:custGeom>
              <a:avLst/>
              <a:gdLst/>
              <a:ahLst/>
              <a:cxnLst/>
              <a:rect l="0" t="0" r="r" b="b"/>
              <a:pathLst>
                <a:path w="309" h="512">
                  <a:moveTo>
                    <a:pt x="49" y="103"/>
                  </a:moveTo>
                  <a:cubicBezTo>
                    <a:pt x="62" y="86"/>
                    <a:pt x="76" y="71"/>
                    <a:pt x="88" y="62"/>
                  </a:cubicBezTo>
                  <a:cubicBezTo>
                    <a:pt x="95" y="58"/>
                    <a:pt x="104" y="54"/>
                    <a:pt x="112" y="54"/>
                  </a:cubicBezTo>
                  <a:cubicBezTo>
                    <a:pt x="118" y="50"/>
                    <a:pt x="128" y="50"/>
                    <a:pt x="134" y="50"/>
                  </a:cubicBezTo>
                  <a:cubicBezTo>
                    <a:pt x="164" y="50"/>
                    <a:pt x="197" y="67"/>
                    <a:pt x="216" y="98"/>
                  </a:cubicBezTo>
                  <a:cubicBezTo>
                    <a:pt x="239" y="128"/>
                    <a:pt x="259" y="174"/>
                    <a:pt x="265" y="214"/>
                  </a:cubicBezTo>
                  <a:cubicBezTo>
                    <a:pt x="271" y="259"/>
                    <a:pt x="271" y="306"/>
                    <a:pt x="265" y="355"/>
                  </a:cubicBezTo>
                  <a:cubicBezTo>
                    <a:pt x="262" y="379"/>
                    <a:pt x="255" y="404"/>
                    <a:pt x="249" y="422"/>
                  </a:cubicBezTo>
                  <a:cubicBezTo>
                    <a:pt x="248" y="426"/>
                    <a:pt x="247" y="428"/>
                    <a:pt x="246" y="432"/>
                  </a:cubicBezTo>
                  <a:cubicBezTo>
                    <a:pt x="243" y="436"/>
                    <a:pt x="239" y="436"/>
                    <a:pt x="239" y="440"/>
                  </a:cubicBezTo>
                  <a:cubicBezTo>
                    <a:pt x="232" y="444"/>
                    <a:pt x="226" y="454"/>
                    <a:pt x="219" y="458"/>
                  </a:cubicBezTo>
                  <a:cubicBezTo>
                    <a:pt x="189" y="475"/>
                    <a:pt x="157" y="486"/>
                    <a:pt x="121" y="479"/>
                  </a:cubicBezTo>
                  <a:cubicBezTo>
                    <a:pt x="88" y="479"/>
                    <a:pt x="52" y="471"/>
                    <a:pt x="19" y="458"/>
                  </a:cubicBezTo>
                  <a:cubicBezTo>
                    <a:pt x="52" y="479"/>
                    <a:pt x="85" y="494"/>
                    <a:pt x="121" y="503"/>
                  </a:cubicBezTo>
                  <a:cubicBezTo>
                    <a:pt x="157" y="511"/>
                    <a:pt x="194" y="507"/>
                    <a:pt x="229" y="490"/>
                  </a:cubicBezTo>
                  <a:cubicBezTo>
                    <a:pt x="239" y="486"/>
                    <a:pt x="246" y="479"/>
                    <a:pt x="255" y="471"/>
                  </a:cubicBezTo>
                  <a:cubicBezTo>
                    <a:pt x="259" y="467"/>
                    <a:pt x="265" y="462"/>
                    <a:pt x="268" y="458"/>
                  </a:cubicBezTo>
                  <a:cubicBezTo>
                    <a:pt x="269" y="456"/>
                    <a:pt x="270" y="455"/>
                    <a:pt x="271" y="454"/>
                  </a:cubicBezTo>
                  <a:cubicBezTo>
                    <a:pt x="272" y="452"/>
                    <a:pt x="273" y="451"/>
                    <a:pt x="275" y="450"/>
                  </a:cubicBezTo>
                  <a:cubicBezTo>
                    <a:pt x="275" y="448"/>
                    <a:pt x="275" y="447"/>
                    <a:pt x="275" y="444"/>
                  </a:cubicBezTo>
                  <a:cubicBezTo>
                    <a:pt x="276" y="443"/>
                    <a:pt x="277" y="442"/>
                    <a:pt x="279" y="440"/>
                  </a:cubicBezTo>
                  <a:cubicBezTo>
                    <a:pt x="285" y="414"/>
                    <a:pt x="292" y="391"/>
                    <a:pt x="298" y="364"/>
                  </a:cubicBezTo>
                  <a:cubicBezTo>
                    <a:pt x="308" y="312"/>
                    <a:pt x="308" y="259"/>
                    <a:pt x="301" y="200"/>
                  </a:cubicBezTo>
                  <a:cubicBezTo>
                    <a:pt x="292" y="147"/>
                    <a:pt x="268" y="98"/>
                    <a:pt x="243" y="62"/>
                  </a:cubicBezTo>
                  <a:cubicBezTo>
                    <a:pt x="213" y="27"/>
                    <a:pt x="177" y="0"/>
                    <a:pt x="137" y="8"/>
                  </a:cubicBezTo>
                  <a:cubicBezTo>
                    <a:pt x="128" y="8"/>
                    <a:pt x="118" y="12"/>
                    <a:pt x="109" y="18"/>
                  </a:cubicBezTo>
                  <a:cubicBezTo>
                    <a:pt x="98" y="23"/>
                    <a:pt x="92" y="27"/>
                    <a:pt x="82" y="36"/>
                  </a:cubicBezTo>
                  <a:cubicBezTo>
                    <a:pt x="66" y="50"/>
                    <a:pt x="52" y="67"/>
                    <a:pt x="39" y="90"/>
                  </a:cubicBezTo>
                  <a:cubicBezTo>
                    <a:pt x="16" y="124"/>
                    <a:pt x="3" y="178"/>
                    <a:pt x="0" y="231"/>
                  </a:cubicBezTo>
                  <a:cubicBezTo>
                    <a:pt x="10" y="182"/>
                    <a:pt x="23" y="132"/>
                    <a:pt x="49" y="103"/>
                  </a:cubicBezTo>
                  <a:close/>
                </a:path>
              </a:pathLst>
            </a:custGeom>
            <a:solidFill>
              <a:srgbClr val="74B531"/>
            </a:solidFill>
            <a:ln w="0">
              <a:noFill/>
            </a:ln>
          </p:spPr>
        </p:sp>
        <p:sp>
          <p:nvSpPr>
            <p:cNvPr id="259" name="Serbest Form: Şekil 258"/>
            <p:cNvSpPr/>
            <p:nvPr/>
          </p:nvSpPr>
          <p:spPr>
            <a:xfrm>
              <a:off x="7922160" y="6548760"/>
              <a:ext cx="61200" cy="101880"/>
            </a:xfrm>
            <a:custGeom>
              <a:avLst/>
              <a:gdLst/>
              <a:ahLst/>
              <a:cxnLst/>
              <a:rect l="0" t="0" r="r" b="b"/>
              <a:pathLst>
                <a:path w="171" h="284">
                  <a:moveTo>
                    <a:pt x="0" y="141"/>
                  </a:moveTo>
                  <a:cubicBezTo>
                    <a:pt x="0" y="167"/>
                    <a:pt x="4" y="191"/>
                    <a:pt x="12" y="212"/>
                  </a:cubicBezTo>
                  <a:cubicBezTo>
                    <a:pt x="19" y="235"/>
                    <a:pt x="30" y="252"/>
                    <a:pt x="43" y="264"/>
                  </a:cubicBezTo>
                  <a:cubicBezTo>
                    <a:pt x="55" y="276"/>
                    <a:pt x="70" y="283"/>
                    <a:pt x="85" y="283"/>
                  </a:cubicBezTo>
                  <a:cubicBezTo>
                    <a:pt x="100" y="283"/>
                    <a:pt x="115" y="276"/>
                    <a:pt x="128" y="264"/>
                  </a:cubicBezTo>
                  <a:cubicBezTo>
                    <a:pt x="140" y="252"/>
                    <a:pt x="151" y="235"/>
                    <a:pt x="159" y="212"/>
                  </a:cubicBezTo>
                  <a:cubicBezTo>
                    <a:pt x="166" y="191"/>
                    <a:pt x="170" y="167"/>
                    <a:pt x="170" y="141"/>
                  </a:cubicBezTo>
                  <a:cubicBezTo>
                    <a:pt x="170" y="117"/>
                    <a:pt x="166" y="92"/>
                    <a:pt x="159" y="71"/>
                  </a:cubicBezTo>
                  <a:cubicBezTo>
                    <a:pt x="151" y="49"/>
                    <a:pt x="140" y="31"/>
                    <a:pt x="128" y="19"/>
                  </a:cubicBezTo>
                  <a:cubicBezTo>
                    <a:pt x="115" y="7"/>
                    <a:pt x="100" y="0"/>
                    <a:pt x="85" y="0"/>
                  </a:cubicBezTo>
                  <a:cubicBezTo>
                    <a:pt x="70" y="0"/>
                    <a:pt x="55" y="7"/>
                    <a:pt x="43" y="19"/>
                  </a:cubicBezTo>
                  <a:cubicBezTo>
                    <a:pt x="30" y="31"/>
                    <a:pt x="19" y="49"/>
                    <a:pt x="12" y="71"/>
                  </a:cubicBezTo>
                  <a:cubicBezTo>
                    <a:pt x="4" y="92"/>
                    <a:pt x="0" y="117"/>
                    <a:pt x="0" y="141"/>
                  </a:cubicBezTo>
                  <a:close/>
                </a:path>
              </a:pathLst>
            </a:custGeom>
            <a:solidFill>
              <a:srgbClr val="74B531"/>
            </a:solidFill>
            <a:ln w="0">
              <a:noFill/>
            </a:ln>
          </p:spPr>
        </p:sp>
        <p:sp>
          <p:nvSpPr>
            <p:cNvPr id="260" name="Serbest Form: Şekil 259"/>
            <p:cNvSpPr/>
            <p:nvPr/>
          </p:nvSpPr>
          <p:spPr>
            <a:xfrm>
              <a:off x="7826760" y="6729120"/>
              <a:ext cx="62280" cy="70560"/>
            </a:xfrm>
            <a:custGeom>
              <a:avLst/>
              <a:gdLst/>
              <a:ahLst/>
              <a:cxnLst/>
              <a:rect l="0" t="0" r="r" b="b"/>
              <a:pathLst>
                <a:path w="174" h="197">
                  <a:moveTo>
                    <a:pt x="173" y="0"/>
                  </a:moveTo>
                  <a:cubicBezTo>
                    <a:pt x="116" y="0"/>
                    <a:pt x="58" y="0"/>
                    <a:pt x="0" y="0"/>
                  </a:cubicBezTo>
                  <a:cubicBezTo>
                    <a:pt x="0" y="66"/>
                    <a:pt x="0" y="131"/>
                    <a:pt x="0" y="196"/>
                  </a:cubicBezTo>
                  <a:cubicBezTo>
                    <a:pt x="58" y="196"/>
                    <a:pt x="116" y="196"/>
                    <a:pt x="173" y="196"/>
                  </a:cubicBezTo>
                  <a:cubicBezTo>
                    <a:pt x="173" y="131"/>
                    <a:pt x="173" y="66"/>
                    <a:pt x="173" y="0"/>
                  </a:cubicBezTo>
                  <a:close/>
                </a:path>
              </a:pathLst>
            </a:custGeom>
            <a:solidFill>
              <a:srgbClr val="74B531"/>
            </a:solidFill>
            <a:ln w="0">
              <a:noFill/>
            </a:ln>
          </p:spPr>
        </p:sp>
        <p:sp>
          <p:nvSpPr>
            <p:cNvPr id="261" name="Serbest Form: Şekil 260"/>
            <p:cNvSpPr/>
            <p:nvPr/>
          </p:nvSpPr>
          <p:spPr>
            <a:xfrm>
              <a:off x="7740720" y="6669720"/>
              <a:ext cx="235800" cy="114120"/>
            </a:xfrm>
            <a:custGeom>
              <a:avLst/>
              <a:gdLst/>
              <a:ahLst/>
              <a:cxnLst/>
              <a:rect l="0" t="0" r="r" b="b"/>
              <a:pathLst>
                <a:path w="656" h="322">
                  <a:moveTo>
                    <a:pt x="161" y="272"/>
                  </a:moveTo>
                  <a:cubicBezTo>
                    <a:pt x="194" y="267"/>
                    <a:pt x="226" y="257"/>
                    <a:pt x="252" y="236"/>
                  </a:cubicBezTo>
                  <a:cubicBezTo>
                    <a:pt x="279" y="213"/>
                    <a:pt x="298" y="184"/>
                    <a:pt x="301" y="152"/>
                  </a:cubicBezTo>
                  <a:cubicBezTo>
                    <a:pt x="309" y="101"/>
                    <a:pt x="317" y="51"/>
                    <a:pt x="325" y="0"/>
                  </a:cubicBezTo>
                  <a:cubicBezTo>
                    <a:pt x="332" y="51"/>
                    <a:pt x="339" y="101"/>
                    <a:pt x="347" y="152"/>
                  </a:cubicBezTo>
                  <a:cubicBezTo>
                    <a:pt x="353" y="188"/>
                    <a:pt x="370" y="213"/>
                    <a:pt x="396" y="236"/>
                  </a:cubicBezTo>
                  <a:cubicBezTo>
                    <a:pt x="422" y="257"/>
                    <a:pt x="455" y="272"/>
                    <a:pt x="488" y="272"/>
                  </a:cubicBezTo>
                  <a:cubicBezTo>
                    <a:pt x="524" y="272"/>
                    <a:pt x="556" y="267"/>
                    <a:pt x="586" y="245"/>
                  </a:cubicBezTo>
                  <a:cubicBezTo>
                    <a:pt x="616" y="227"/>
                    <a:pt x="642" y="196"/>
                    <a:pt x="655" y="156"/>
                  </a:cubicBezTo>
                  <a:cubicBezTo>
                    <a:pt x="651" y="201"/>
                    <a:pt x="632" y="241"/>
                    <a:pt x="602" y="267"/>
                  </a:cubicBezTo>
                  <a:cubicBezTo>
                    <a:pt x="574" y="293"/>
                    <a:pt x="531" y="312"/>
                    <a:pt x="492" y="316"/>
                  </a:cubicBezTo>
                  <a:cubicBezTo>
                    <a:pt x="449" y="321"/>
                    <a:pt x="410" y="308"/>
                    <a:pt x="373" y="280"/>
                  </a:cubicBezTo>
                  <a:cubicBezTo>
                    <a:pt x="353" y="267"/>
                    <a:pt x="340" y="249"/>
                    <a:pt x="328" y="227"/>
                  </a:cubicBezTo>
                  <a:cubicBezTo>
                    <a:pt x="315" y="249"/>
                    <a:pt x="298" y="267"/>
                    <a:pt x="282" y="280"/>
                  </a:cubicBezTo>
                  <a:cubicBezTo>
                    <a:pt x="246" y="308"/>
                    <a:pt x="203" y="321"/>
                    <a:pt x="164" y="316"/>
                  </a:cubicBezTo>
                  <a:cubicBezTo>
                    <a:pt x="124" y="316"/>
                    <a:pt x="82" y="299"/>
                    <a:pt x="52" y="267"/>
                  </a:cubicBezTo>
                  <a:cubicBezTo>
                    <a:pt x="23" y="241"/>
                    <a:pt x="0" y="196"/>
                    <a:pt x="0" y="156"/>
                  </a:cubicBezTo>
                  <a:cubicBezTo>
                    <a:pt x="6" y="192"/>
                    <a:pt x="33" y="223"/>
                    <a:pt x="63" y="245"/>
                  </a:cubicBezTo>
                  <a:cubicBezTo>
                    <a:pt x="92" y="263"/>
                    <a:pt x="128" y="272"/>
                    <a:pt x="161" y="272"/>
                  </a:cubicBezTo>
                  <a:close/>
                </a:path>
              </a:pathLst>
            </a:custGeom>
            <a:solidFill>
              <a:srgbClr val="74B531"/>
            </a:solidFill>
            <a:ln w="0">
              <a:noFill/>
            </a:ln>
          </p:spPr>
        </p:sp>
        <p:sp>
          <p:nvSpPr>
            <p:cNvPr id="262" name="Serbest Form: Şekil 261"/>
            <p:cNvSpPr/>
            <p:nvPr/>
          </p:nvSpPr>
          <p:spPr>
            <a:xfrm>
              <a:off x="7813800" y="6649200"/>
              <a:ext cx="90000" cy="57600"/>
            </a:xfrm>
            <a:custGeom>
              <a:avLst/>
              <a:gdLst/>
              <a:ahLst/>
              <a:cxnLst/>
              <a:rect l="0" t="0" r="r" b="b"/>
              <a:pathLst>
                <a:path w="269" h="161">
                  <a:moveTo>
                    <a:pt x="134" y="0"/>
                  </a:moveTo>
                  <a:cubicBezTo>
                    <a:pt x="157" y="0"/>
                    <a:pt x="226" y="0"/>
                    <a:pt x="252" y="28"/>
                  </a:cubicBezTo>
                  <a:cubicBezTo>
                    <a:pt x="268" y="45"/>
                    <a:pt x="255" y="89"/>
                    <a:pt x="213" y="130"/>
                  </a:cubicBezTo>
                  <a:cubicBezTo>
                    <a:pt x="183" y="156"/>
                    <a:pt x="156" y="160"/>
                    <a:pt x="137" y="160"/>
                  </a:cubicBezTo>
                  <a:cubicBezTo>
                    <a:pt x="114" y="160"/>
                    <a:pt x="88" y="152"/>
                    <a:pt x="62" y="130"/>
                  </a:cubicBezTo>
                  <a:cubicBezTo>
                    <a:pt x="10" y="89"/>
                    <a:pt x="0" y="45"/>
                    <a:pt x="16" y="28"/>
                  </a:cubicBezTo>
                  <a:cubicBezTo>
                    <a:pt x="39" y="0"/>
                    <a:pt x="111" y="0"/>
                    <a:pt x="134" y="0"/>
                  </a:cubicBezTo>
                  <a:close/>
                </a:path>
              </a:pathLst>
            </a:custGeom>
            <a:solidFill>
              <a:srgbClr val="74B531"/>
            </a:solidFill>
            <a:ln w="0">
              <a:noFill/>
            </a:ln>
          </p:spPr>
        </p:sp>
      </p:grpSp>
      <p:grpSp>
        <p:nvGrpSpPr>
          <p:cNvPr id="263" name="Grup 262"/>
          <p:cNvGrpSpPr/>
          <p:nvPr/>
        </p:nvGrpSpPr>
        <p:grpSpPr>
          <a:xfrm>
            <a:off x="9090360" y="6359400"/>
            <a:ext cx="270000" cy="479880"/>
            <a:chOff x="9090360" y="6359400"/>
            <a:chExt cx="270000" cy="479880"/>
          </a:xfrm>
        </p:grpSpPr>
        <p:sp>
          <p:nvSpPr>
            <p:cNvPr id="264" name="Serbest Form: Şekil 263"/>
            <p:cNvSpPr/>
            <p:nvPr/>
          </p:nvSpPr>
          <p:spPr>
            <a:xfrm>
              <a:off x="9313200" y="6688080"/>
              <a:ext cx="47160" cy="70200"/>
            </a:xfrm>
            <a:custGeom>
              <a:avLst/>
              <a:gdLst/>
              <a:ahLst/>
              <a:cxnLst/>
              <a:rect l="0" t="0" r="r" b="b"/>
              <a:pathLst>
                <a:path w="132" h="196">
                  <a:moveTo>
                    <a:pt x="131" y="98"/>
                  </a:moveTo>
                  <a:cubicBezTo>
                    <a:pt x="131" y="115"/>
                    <a:pt x="128" y="131"/>
                    <a:pt x="123" y="146"/>
                  </a:cubicBezTo>
                  <a:cubicBezTo>
                    <a:pt x="117" y="162"/>
                    <a:pt x="109" y="174"/>
                    <a:pt x="99" y="182"/>
                  </a:cubicBezTo>
                  <a:cubicBezTo>
                    <a:pt x="89" y="191"/>
                    <a:pt x="78" y="195"/>
                    <a:pt x="66" y="195"/>
                  </a:cubicBezTo>
                  <a:cubicBezTo>
                    <a:pt x="54" y="195"/>
                    <a:pt x="43" y="191"/>
                    <a:pt x="33" y="182"/>
                  </a:cubicBezTo>
                  <a:cubicBezTo>
                    <a:pt x="23" y="174"/>
                    <a:pt x="14" y="162"/>
                    <a:pt x="9" y="146"/>
                  </a:cubicBezTo>
                  <a:cubicBezTo>
                    <a:pt x="3" y="131"/>
                    <a:pt x="0" y="115"/>
                    <a:pt x="0" y="98"/>
                  </a:cubicBezTo>
                  <a:cubicBezTo>
                    <a:pt x="0" y="82"/>
                    <a:pt x="3" y="64"/>
                    <a:pt x="9" y="50"/>
                  </a:cubicBezTo>
                  <a:cubicBezTo>
                    <a:pt x="15" y="34"/>
                    <a:pt x="23" y="22"/>
                    <a:pt x="33" y="14"/>
                  </a:cubicBezTo>
                  <a:cubicBezTo>
                    <a:pt x="43" y="4"/>
                    <a:pt x="54" y="0"/>
                    <a:pt x="66" y="0"/>
                  </a:cubicBezTo>
                  <a:cubicBezTo>
                    <a:pt x="78" y="0"/>
                    <a:pt x="89" y="4"/>
                    <a:pt x="99" y="14"/>
                  </a:cubicBezTo>
                  <a:cubicBezTo>
                    <a:pt x="109" y="22"/>
                    <a:pt x="117" y="34"/>
                    <a:pt x="123" y="50"/>
                  </a:cubicBezTo>
                  <a:cubicBezTo>
                    <a:pt x="128" y="64"/>
                    <a:pt x="131" y="82"/>
                    <a:pt x="131" y="98"/>
                  </a:cubicBezTo>
                  <a:close/>
                </a:path>
              </a:pathLst>
            </a:custGeom>
            <a:solidFill>
              <a:srgbClr val="74B531"/>
            </a:solidFill>
            <a:ln w="0">
              <a:noFill/>
            </a:ln>
          </p:spPr>
        </p:sp>
        <p:sp>
          <p:nvSpPr>
            <p:cNvPr id="265" name="Serbest Form: Şekil 264"/>
            <p:cNvSpPr/>
            <p:nvPr/>
          </p:nvSpPr>
          <p:spPr>
            <a:xfrm>
              <a:off x="9261360" y="6680160"/>
              <a:ext cx="82440" cy="139680"/>
            </a:xfrm>
            <a:custGeom>
              <a:avLst/>
              <a:gdLst/>
              <a:ahLst/>
              <a:cxnLst/>
              <a:rect l="0" t="0" r="r" b="b"/>
              <a:pathLst>
                <a:path w="286" h="411">
                  <a:moveTo>
                    <a:pt x="235" y="328"/>
                  </a:moveTo>
                  <a:cubicBezTo>
                    <a:pt x="285" y="76"/>
                    <a:pt x="180" y="109"/>
                    <a:pt x="153" y="0"/>
                  </a:cubicBezTo>
                  <a:cubicBezTo>
                    <a:pt x="114" y="25"/>
                    <a:pt x="75" y="52"/>
                    <a:pt x="36" y="77"/>
                  </a:cubicBezTo>
                  <a:cubicBezTo>
                    <a:pt x="36" y="76"/>
                    <a:pt x="0" y="317"/>
                    <a:pt x="35" y="370"/>
                  </a:cubicBezTo>
                  <a:cubicBezTo>
                    <a:pt x="61" y="410"/>
                    <a:pt x="225" y="378"/>
                    <a:pt x="235" y="328"/>
                  </a:cubicBezTo>
                  <a:close/>
                </a:path>
              </a:pathLst>
            </a:custGeom>
            <a:solidFill>
              <a:srgbClr val="74B531"/>
            </a:solidFill>
            <a:ln w="0">
              <a:noFill/>
            </a:ln>
          </p:spPr>
        </p:sp>
        <p:sp>
          <p:nvSpPr>
            <p:cNvPr id="266" name="Serbest Form: Şekil 265"/>
            <p:cNvSpPr/>
            <p:nvPr/>
          </p:nvSpPr>
          <p:spPr>
            <a:xfrm>
              <a:off x="9267120" y="6758280"/>
              <a:ext cx="48240" cy="34200"/>
            </a:xfrm>
            <a:custGeom>
              <a:avLst/>
              <a:gdLst/>
              <a:ahLst/>
              <a:cxnLst/>
              <a:rect l="0" t="0" r="r" b="b"/>
              <a:pathLst>
                <a:path w="135" h="100">
                  <a:moveTo>
                    <a:pt x="18" y="50"/>
                  </a:moveTo>
                  <a:cubicBezTo>
                    <a:pt x="28" y="36"/>
                    <a:pt x="39" y="23"/>
                    <a:pt x="52" y="16"/>
                  </a:cubicBezTo>
                  <a:cubicBezTo>
                    <a:pt x="79" y="0"/>
                    <a:pt x="109" y="0"/>
                    <a:pt x="134" y="14"/>
                  </a:cubicBezTo>
                  <a:cubicBezTo>
                    <a:pt x="107" y="14"/>
                    <a:pt x="82" y="16"/>
                    <a:pt x="58" y="32"/>
                  </a:cubicBezTo>
                  <a:cubicBezTo>
                    <a:pt x="46" y="38"/>
                    <a:pt x="35" y="47"/>
                    <a:pt x="25" y="59"/>
                  </a:cubicBezTo>
                  <a:cubicBezTo>
                    <a:pt x="17" y="70"/>
                    <a:pt x="6" y="83"/>
                    <a:pt x="0" y="99"/>
                  </a:cubicBezTo>
                  <a:cubicBezTo>
                    <a:pt x="2" y="80"/>
                    <a:pt x="9" y="63"/>
                    <a:pt x="18" y="50"/>
                  </a:cubicBezTo>
                  <a:close/>
                </a:path>
              </a:pathLst>
            </a:custGeom>
            <a:solidFill>
              <a:srgbClr val="74B531"/>
            </a:solidFill>
            <a:ln w="0">
              <a:noFill/>
            </a:ln>
          </p:spPr>
        </p:sp>
        <p:sp>
          <p:nvSpPr>
            <p:cNvPr id="267" name="Serbest Form: Şekil 266"/>
            <p:cNvSpPr/>
            <p:nvPr/>
          </p:nvSpPr>
          <p:spPr>
            <a:xfrm>
              <a:off x="9207720" y="6669000"/>
              <a:ext cx="69480" cy="170280"/>
            </a:xfrm>
            <a:custGeom>
              <a:avLst/>
              <a:gdLst/>
              <a:ahLst/>
              <a:cxnLst/>
              <a:rect l="0" t="0" r="r" b="b"/>
              <a:pathLst>
                <a:path w="215" h="485">
                  <a:moveTo>
                    <a:pt x="175" y="444"/>
                  </a:moveTo>
                  <a:cubicBezTo>
                    <a:pt x="214" y="388"/>
                    <a:pt x="213" y="141"/>
                    <a:pt x="214" y="20"/>
                  </a:cubicBezTo>
                  <a:cubicBezTo>
                    <a:pt x="158" y="13"/>
                    <a:pt x="103" y="7"/>
                    <a:pt x="47" y="0"/>
                  </a:cubicBezTo>
                  <a:cubicBezTo>
                    <a:pt x="46" y="0"/>
                    <a:pt x="0" y="391"/>
                    <a:pt x="33" y="444"/>
                  </a:cubicBezTo>
                  <a:cubicBezTo>
                    <a:pt x="57" y="484"/>
                    <a:pt x="147" y="483"/>
                    <a:pt x="175" y="444"/>
                  </a:cubicBezTo>
                  <a:close/>
                </a:path>
              </a:pathLst>
            </a:custGeom>
            <a:solidFill>
              <a:srgbClr val="74B531"/>
            </a:solidFill>
            <a:ln w="0">
              <a:noFill/>
            </a:ln>
          </p:spPr>
        </p:sp>
        <p:sp>
          <p:nvSpPr>
            <p:cNvPr id="268" name="Serbest Form: Şekil 267"/>
            <p:cNvSpPr/>
            <p:nvPr/>
          </p:nvSpPr>
          <p:spPr>
            <a:xfrm>
              <a:off x="9146160" y="6669000"/>
              <a:ext cx="69840" cy="170280"/>
            </a:xfrm>
            <a:custGeom>
              <a:avLst/>
              <a:gdLst/>
              <a:ahLst/>
              <a:cxnLst/>
              <a:rect l="0" t="0" r="r" b="b"/>
              <a:pathLst>
                <a:path w="216" h="485">
                  <a:moveTo>
                    <a:pt x="39" y="444"/>
                  </a:moveTo>
                  <a:cubicBezTo>
                    <a:pt x="0" y="388"/>
                    <a:pt x="1" y="141"/>
                    <a:pt x="0" y="20"/>
                  </a:cubicBezTo>
                  <a:cubicBezTo>
                    <a:pt x="56" y="13"/>
                    <a:pt x="112" y="7"/>
                    <a:pt x="167" y="0"/>
                  </a:cubicBezTo>
                  <a:cubicBezTo>
                    <a:pt x="172" y="148"/>
                    <a:pt x="215" y="392"/>
                    <a:pt x="182" y="444"/>
                  </a:cubicBezTo>
                  <a:cubicBezTo>
                    <a:pt x="158" y="484"/>
                    <a:pt x="67" y="483"/>
                    <a:pt x="39" y="444"/>
                  </a:cubicBezTo>
                  <a:close/>
                </a:path>
              </a:pathLst>
            </a:custGeom>
            <a:solidFill>
              <a:srgbClr val="74B531"/>
            </a:solidFill>
            <a:ln w="0">
              <a:noFill/>
            </a:ln>
          </p:spPr>
        </p:sp>
        <p:sp>
          <p:nvSpPr>
            <p:cNvPr id="269" name="Serbest Form: Şekil 268"/>
            <p:cNvSpPr/>
            <p:nvPr/>
          </p:nvSpPr>
          <p:spPr>
            <a:xfrm>
              <a:off x="9209160" y="6759720"/>
              <a:ext cx="5040" cy="69120"/>
            </a:xfrm>
            <a:custGeom>
              <a:avLst/>
              <a:gdLst/>
              <a:ahLst/>
              <a:cxnLst/>
              <a:rect l="0" t="0" r="r" b="b"/>
              <a:pathLst>
                <a:path w="15" h="193">
                  <a:moveTo>
                    <a:pt x="0" y="95"/>
                  </a:moveTo>
                  <a:cubicBezTo>
                    <a:pt x="0" y="64"/>
                    <a:pt x="2" y="32"/>
                    <a:pt x="7" y="0"/>
                  </a:cubicBezTo>
                  <a:cubicBezTo>
                    <a:pt x="12" y="32"/>
                    <a:pt x="14" y="65"/>
                    <a:pt x="14" y="95"/>
                  </a:cubicBezTo>
                  <a:cubicBezTo>
                    <a:pt x="12" y="128"/>
                    <a:pt x="12" y="160"/>
                    <a:pt x="7" y="192"/>
                  </a:cubicBezTo>
                  <a:cubicBezTo>
                    <a:pt x="2" y="160"/>
                    <a:pt x="0" y="127"/>
                    <a:pt x="0" y="95"/>
                  </a:cubicBezTo>
                  <a:close/>
                </a:path>
              </a:pathLst>
            </a:custGeom>
            <a:solidFill>
              <a:srgbClr val="74B531"/>
            </a:solidFill>
            <a:ln w="0">
              <a:noFill/>
            </a:ln>
          </p:spPr>
        </p:sp>
        <p:sp>
          <p:nvSpPr>
            <p:cNvPr id="270" name="Serbest Form: Şekil 269"/>
            <p:cNvSpPr/>
            <p:nvPr/>
          </p:nvSpPr>
          <p:spPr>
            <a:xfrm>
              <a:off x="9158760" y="6662880"/>
              <a:ext cx="106200" cy="138600"/>
            </a:xfrm>
            <a:custGeom>
              <a:avLst/>
              <a:gdLst/>
              <a:ahLst/>
              <a:cxnLst/>
              <a:rect l="0" t="0" r="r" b="b"/>
              <a:pathLst>
                <a:path w="296" h="386">
                  <a:moveTo>
                    <a:pt x="148" y="385"/>
                  </a:moveTo>
                  <a:cubicBezTo>
                    <a:pt x="99" y="317"/>
                    <a:pt x="0" y="282"/>
                    <a:pt x="0" y="181"/>
                  </a:cubicBezTo>
                  <a:cubicBezTo>
                    <a:pt x="0" y="81"/>
                    <a:pt x="66" y="0"/>
                    <a:pt x="148" y="0"/>
                  </a:cubicBezTo>
                  <a:cubicBezTo>
                    <a:pt x="230" y="0"/>
                    <a:pt x="295" y="81"/>
                    <a:pt x="295" y="181"/>
                  </a:cubicBezTo>
                  <a:cubicBezTo>
                    <a:pt x="295" y="282"/>
                    <a:pt x="197" y="317"/>
                    <a:pt x="148" y="385"/>
                  </a:cubicBezTo>
                  <a:close/>
                </a:path>
              </a:pathLst>
            </a:custGeom>
            <a:solidFill>
              <a:srgbClr val="74B531"/>
            </a:solidFill>
            <a:ln w="0">
              <a:noFill/>
            </a:ln>
          </p:spPr>
        </p:sp>
        <p:sp>
          <p:nvSpPr>
            <p:cNvPr id="271" name="Serbest Form: Şekil 270"/>
            <p:cNvSpPr/>
            <p:nvPr/>
          </p:nvSpPr>
          <p:spPr>
            <a:xfrm>
              <a:off x="9253080" y="6359400"/>
              <a:ext cx="80280" cy="210240"/>
            </a:xfrm>
            <a:custGeom>
              <a:avLst/>
              <a:gdLst/>
              <a:ahLst/>
              <a:cxnLst/>
              <a:rect l="0" t="0" r="r" b="b"/>
              <a:pathLst>
                <a:path w="249" h="590">
                  <a:moveTo>
                    <a:pt x="20" y="261"/>
                  </a:moveTo>
                  <a:cubicBezTo>
                    <a:pt x="12" y="494"/>
                    <a:pt x="7" y="460"/>
                    <a:pt x="0" y="560"/>
                  </a:cubicBezTo>
                  <a:cubicBezTo>
                    <a:pt x="31" y="569"/>
                    <a:pt x="61" y="580"/>
                    <a:pt x="92" y="589"/>
                  </a:cubicBezTo>
                  <a:cubicBezTo>
                    <a:pt x="130" y="501"/>
                    <a:pt x="87" y="568"/>
                    <a:pt x="206" y="322"/>
                  </a:cubicBezTo>
                  <a:cubicBezTo>
                    <a:pt x="248" y="232"/>
                    <a:pt x="203" y="20"/>
                    <a:pt x="176" y="5"/>
                  </a:cubicBezTo>
                  <a:cubicBezTo>
                    <a:pt x="160" y="0"/>
                    <a:pt x="23" y="141"/>
                    <a:pt x="20" y="261"/>
                  </a:cubicBezTo>
                  <a:close/>
                </a:path>
              </a:pathLst>
            </a:custGeom>
            <a:solidFill>
              <a:srgbClr val="74B531"/>
            </a:solidFill>
            <a:ln w="0">
              <a:noFill/>
            </a:ln>
          </p:spPr>
        </p:sp>
        <p:sp>
          <p:nvSpPr>
            <p:cNvPr id="272" name="Serbest Form: Şekil 271"/>
            <p:cNvSpPr/>
            <p:nvPr/>
          </p:nvSpPr>
          <p:spPr>
            <a:xfrm>
              <a:off x="9259560" y="6401520"/>
              <a:ext cx="57960" cy="166680"/>
            </a:xfrm>
            <a:custGeom>
              <a:avLst/>
              <a:gdLst/>
              <a:ahLst/>
              <a:cxnLst/>
              <a:rect l="0" t="0" r="r" b="b"/>
              <a:pathLst>
                <a:path w="174" h="470">
                  <a:moveTo>
                    <a:pt x="42" y="159"/>
                  </a:moveTo>
                  <a:cubicBezTo>
                    <a:pt x="10" y="385"/>
                    <a:pt x="14" y="352"/>
                    <a:pt x="0" y="449"/>
                  </a:cubicBezTo>
                  <a:cubicBezTo>
                    <a:pt x="20" y="456"/>
                    <a:pt x="41" y="463"/>
                    <a:pt x="61" y="469"/>
                  </a:cubicBezTo>
                  <a:cubicBezTo>
                    <a:pt x="90" y="377"/>
                    <a:pt x="61" y="453"/>
                    <a:pt x="149" y="193"/>
                  </a:cubicBezTo>
                  <a:cubicBezTo>
                    <a:pt x="173" y="127"/>
                    <a:pt x="159" y="19"/>
                    <a:pt x="134" y="7"/>
                  </a:cubicBezTo>
                  <a:cubicBezTo>
                    <a:pt x="118" y="0"/>
                    <a:pt x="54" y="65"/>
                    <a:pt x="42" y="159"/>
                  </a:cubicBezTo>
                  <a:close/>
                </a:path>
              </a:pathLst>
            </a:custGeom>
            <a:solidFill>
              <a:srgbClr val="74B531"/>
            </a:solidFill>
            <a:ln w="0">
              <a:noFill/>
            </a:ln>
          </p:spPr>
        </p:sp>
        <p:sp>
          <p:nvSpPr>
            <p:cNvPr id="273" name="Serbest Form: Şekil 272"/>
            <p:cNvSpPr/>
            <p:nvPr/>
          </p:nvSpPr>
          <p:spPr>
            <a:xfrm>
              <a:off x="9090360" y="6359400"/>
              <a:ext cx="80280" cy="210240"/>
            </a:xfrm>
            <a:custGeom>
              <a:avLst/>
              <a:gdLst/>
              <a:ahLst/>
              <a:cxnLst/>
              <a:rect l="0" t="0" r="r" b="b"/>
              <a:pathLst>
                <a:path w="250" h="590">
                  <a:moveTo>
                    <a:pt x="229" y="261"/>
                  </a:moveTo>
                  <a:cubicBezTo>
                    <a:pt x="237" y="494"/>
                    <a:pt x="242" y="460"/>
                    <a:pt x="249" y="560"/>
                  </a:cubicBezTo>
                  <a:cubicBezTo>
                    <a:pt x="218" y="569"/>
                    <a:pt x="188" y="580"/>
                    <a:pt x="157" y="589"/>
                  </a:cubicBezTo>
                  <a:cubicBezTo>
                    <a:pt x="120" y="501"/>
                    <a:pt x="162" y="568"/>
                    <a:pt x="44" y="322"/>
                  </a:cubicBezTo>
                  <a:cubicBezTo>
                    <a:pt x="0" y="232"/>
                    <a:pt x="48" y="20"/>
                    <a:pt x="73" y="5"/>
                  </a:cubicBezTo>
                  <a:cubicBezTo>
                    <a:pt x="90" y="0"/>
                    <a:pt x="226" y="141"/>
                    <a:pt x="229" y="261"/>
                  </a:cubicBezTo>
                  <a:close/>
                </a:path>
              </a:pathLst>
            </a:custGeom>
            <a:solidFill>
              <a:srgbClr val="74B531"/>
            </a:solidFill>
            <a:ln w="0">
              <a:noFill/>
            </a:ln>
          </p:spPr>
        </p:sp>
        <p:sp>
          <p:nvSpPr>
            <p:cNvPr id="274" name="Serbest Form: Şekil 273"/>
            <p:cNvSpPr/>
            <p:nvPr/>
          </p:nvSpPr>
          <p:spPr>
            <a:xfrm>
              <a:off x="9105840" y="6401520"/>
              <a:ext cx="58320" cy="167760"/>
            </a:xfrm>
            <a:custGeom>
              <a:avLst/>
              <a:gdLst/>
              <a:ahLst/>
              <a:cxnLst/>
              <a:rect l="0" t="0" r="r" b="b"/>
              <a:pathLst>
                <a:path w="174" h="473">
                  <a:moveTo>
                    <a:pt x="132" y="159"/>
                  </a:moveTo>
                  <a:cubicBezTo>
                    <a:pt x="163" y="385"/>
                    <a:pt x="159" y="352"/>
                    <a:pt x="173" y="449"/>
                  </a:cubicBezTo>
                  <a:cubicBezTo>
                    <a:pt x="153" y="456"/>
                    <a:pt x="134" y="464"/>
                    <a:pt x="114" y="472"/>
                  </a:cubicBezTo>
                  <a:cubicBezTo>
                    <a:pt x="84" y="380"/>
                    <a:pt x="114" y="456"/>
                    <a:pt x="24" y="196"/>
                  </a:cubicBezTo>
                  <a:cubicBezTo>
                    <a:pt x="0" y="127"/>
                    <a:pt x="12" y="19"/>
                    <a:pt x="39" y="7"/>
                  </a:cubicBezTo>
                  <a:cubicBezTo>
                    <a:pt x="55" y="0"/>
                    <a:pt x="118" y="65"/>
                    <a:pt x="132" y="159"/>
                  </a:cubicBezTo>
                  <a:close/>
                </a:path>
              </a:pathLst>
            </a:custGeom>
            <a:solidFill>
              <a:srgbClr val="74B531"/>
            </a:solidFill>
            <a:ln w="0">
              <a:noFill/>
            </a:ln>
          </p:spPr>
        </p:sp>
        <p:sp>
          <p:nvSpPr>
            <p:cNvPr id="275" name="Serbest Form: Şekil 274"/>
            <p:cNvSpPr/>
            <p:nvPr/>
          </p:nvSpPr>
          <p:spPr>
            <a:xfrm>
              <a:off x="9103680" y="6487560"/>
              <a:ext cx="216360" cy="256320"/>
            </a:xfrm>
            <a:custGeom>
              <a:avLst/>
              <a:gdLst/>
              <a:ahLst/>
              <a:cxnLst/>
              <a:rect l="0" t="0" r="r" b="b"/>
              <a:pathLst>
                <a:path w="732" h="713">
                  <a:moveTo>
                    <a:pt x="366" y="0"/>
                  </a:moveTo>
                  <a:cubicBezTo>
                    <a:pt x="531" y="0"/>
                    <a:pt x="607" y="95"/>
                    <a:pt x="607" y="228"/>
                  </a:cubicBezTo>
                  <a:cubicBezTo>
                    <a:pt x="607" y="339"/>
                    <a:pt x="731" y="504"/>
                    <a:pt x="620" y="612"/>
                  </a:cubicBezTo>
                  <a:cubicBezTo>
                    <a:pt x="565" y="665"/>
                    <a:pt x="474" y="712"/>
                    <a:pt x="366" y="712"/>
                  </a:cubicBezTo>
                  <a:cubicBezTo>
                    <a:pt x="258" y="712"/>
                    <a:pt x="166" y="665"/>
                    <a:pt x="111" y="612"/>
                  </a:cubicBezTo>
                  <a:cubicBezTo>
                    <a:pt x="0" y="501"/>
                    <a:pt x="124" y="339"/>
                    <a:pt x="124" y="228"/>
                  </a:cubicBezTo>
                  <a:cubicBezTo>
                    <a:pt x="124" y="95"/>
                    <a:pt x="199" y="0"/>
                    <a:pt x="366" y="0"/>
                  </a:cubicBezTo>
                  <a:close/>
                </a:path>
              </a:pathLst>
            </a:custGeom>
            <a:solidFill>
              <a:srgbClr val="74B531"/>
            </a:solidFill>
            <a:ln w="0">
              <a:noFill/>
            </a:ln>
          </p:spPr>
        </p:sp>
        <p:sp>
          <p:nvSpPr>
            <p:cNvPr id="276" name="Serbest Form: Şekil 275"/>
            <p:cNvSpPr/>
            <p:nvPr/>
          </p:nvSpPr>
          <p:spPr>
            <a:xfrm>
              <a:off x="9116640" y="6522480"/>
              <a:ext cx="189000" cy="212760"/>
            </a:xfrm>
            <a:custGeom>
              <a:avLst/>
              <a:gdLst/>
              <a:ahLst/>
              <a:cxnLst/>
              <a:rect l="0" t="0" r="r" b="b"/>
              <a:pathLst>
                <a:path w="574" h="598">
                  <a:moveTo>
                    <a:pt x="310" y="26"/>
                  </a:moveTo>
                  <a:cubicBezTo>
                    <a:pt x="295" y="0"/>
                    <a:pt x="281" y="0"/>
                    <a:pt x="268" y="26"/>
                  </a:cubicBezTo>
                  <a:cubicBezTo>
                    <a:pt x="232" y="86"/>
                    <a:pt x="179" y="214"/>
                    <a:pt x="175" y="321"/>
                  </a:cubicBezTo>
                  <a:cubicBezTo>
                    <a:pt x="113" y="310"/>
                    <a:pt x="43" y="314"/>
                    <a:pt x="28" y="360"/>
                  </a:cubicBezTo>
                  <a:cubicBezTo>
                    <a:pt x="0" y="448"/>
                    <a:pt x="131" y="597"/>
                    <a:pt x="287" y="597"/>
                  </a:cubicBezTo>
                  <a:cubicBezTo>
                    <a:pt x="444" y="597"/>
                    <a:pt x="573" y="448"/>
                    <a:pt x="546" y="360"/>
                  </a:cubicBezTo>
                  <a:cubicBezTo>
                    <a:pt x="534" y="314"/>
                    <a:pt x="463" y="310"/>
                    <a:pt x="402" y="321"/>
                  </a:cubicBezTo>
                  <a:cubicBezTo>
                    <a:pt x="399" y="214"/>
                    <a:pt x="344" y="86"/>
                    <a:pt x="310" y="26"/>
                  </a:cubicBezTo>
                  <a:close/>
                </a:path>
              </a:pathLst>
            </a:custGeom>
            <a:solidFill>
              <a:srgbClr val="74B531"/>
            </a:solidFill>
            <a:ln w="0">
              <a:noFill/>
            </a:ln>
          </p:spPr>
        </p:sp>
        <p:sp>
          <p:nvSpPr>
            <p:cNvPr id="277" name="Serbest Form: Şekil 276"/>
            <p:cNvSpPr/>
            <p:nvPr/>
          </p:nvSpPr>
          <p:spPr>
            <a:xfrm>
              <a:off x="9167040" y="6674760"/>
              <a:ext cx="89280" cy="43560"/>
            </a:xfrm>
            <a:custGeom>
              <a:avLst/>
              <a:gdLst/>
              <a:ahLst/>
              <a:cxnLst/>
              <a:rect l="0" t="0" r="r" b="b"/>
              <a:pathLst>
                <a:path w="264" h="122">
                  <a:moveTo>
                    <a:pt x="205" y="43"/>
                  </a:moveTo>
                  <a:cubicBezTo>
                    <a:pt x="187" y="45"/>
                    <a:pt x="167" y="39"/>
                    <a:pt x="153" y="25"/>
                  </a:cubicBezTo>
                  <a:cubicBezTo>
                    <a:pt x="144" y="19"/>
                    <a:pt x="138" y="11"/>
                    <a:pt x="131" y="0"/>
                  </a:cubicBezTo>
                  <a:cubicBezTo>
                    <a:pt x="126" y="11"/>
                    <a:pt x="118" y="19"/>
                    <a:pt x="110" y="25"/>
                  </a:cubicBezTo>
                  <a:cubicBezTo>
                    <a:pt x="93" y="39"/>
                    <a:pt x="75" y="47"/>
                    <a:pt x="57" y="43"/>
                  </a:cubicBezTo>
                  <a:cubicBezTo>
                    <a:pt x="39" y="43"/>
                    <a:pt x="22" y="35"/>
                    <a:pt x="8" y="19"/>
                  </a:cubicBezTo>
                  <a:cubicBezTo>
                    <a:pt x="0" y="11"/>
                    <a:pt x="43" y="121"/>
                    <a:pt x="131" y="121"/>
                  </a:cubicBezTo>
                  <a:cubicBezTo>
                    <a:pt x="220" y="121"/>
                    <a:pt x="263" y="11"/>
                    <a:pt x="254" y="19"/>
                  </a:cubicBezTo>
                  <a:cubicBezTo>
                    <a:pt x="241" y="33"/>
                    <a:pt x="223" y="41"/>
                    <a:pt x="205" y="43"/>
                  </a:cubicBezTo>
                  <a:close/>
                </a:path>
              </a:pathLst>
            </a:custGeom>
            <a:solidFill>
              <a:srgbClr val="74B531"/>
            </a:solidFill>
            <a:ln w="0">
              <a:noFill/>
            </a:ln>
          </p:spPr>
        </p:sp>
        <p:sp>
          <p:nvSpPr>
            <p:cNvPr id="278" name="Serbest Form: Şekil 277"/>
            <p:cNvSpPr/>
            <p:nvPr/>
          </p:nvSpPr>
          <p:spPr>
            <a:xfrm>
              <a:off x="9235440" y="6553800"/>
              <a:ext cx="52560" cy="84600"/>
            </a:xfrm>
            <a:custGeom>
              <a:avLst/>
              <a:gdLst/>
              <a:ahLst/>
              <a:cxnLst/>
              <a:rect l="0" t="0" r="r" b="b"/>
              <a:pathLst>
                <a:path w="162" h="279">
                  <a:moveTo>
                    <a:pt x="57" y="28"/>
                  </a:moveTo>
                  <a:cubicBezTo>
                    <a:pt x="106" y="0"/>
                    <a:pt x="140" y="65"/>
                    <a:pt x="147" y="101"/>
                  </a:cubicBezTo>
                  <a:cubicBezTo>
                    <a:pt x="161" y="154"/>
                    <a:pt x="144" y="214"/>
                    <a:pt x="140" y="226"/>
                  </a:cubicBezTo>
                  <a:cubicBezTo>
                    <a:pt x="136" y="237"/>
                    <a:pt x="100" y="278"/>
                    <a:pt x="19" y="238"/>
                  </a:cubicBezTo>
                  <a:cubicBezTo>
                    <a:pt x="21" y="238"/>
                    <a:pt x="0" y="180"/>
                    <a:pt x="9" y="122"/>
                  </a:cubicBezTo>
                  <a:cubicBezTo>
                    <a:pt x="25" y="92"/>
                    <a:pt x="15" y="49"/>
                    <a:pt x="57" y="28"/>
                  </a:cubicBezTo>
                  <a:close/>
                </a:path>
              </a:pathLst>
            </a:custGeom>
            <a:solidFill>
              <a:srgbClr val="74B531"/>
            </a:solidFill>
            <a:ln w="0">
              <a:noFill/>
            </a:ln>
          </p:spPr>
        </p:sp>
        <p:sp>
          <p:nvSpPr>
            <p:cNvPr id="279" name="Serbest Form: Şekil 278"/>
            <p:cNvSpPr/>
            <p:nvPr/>
          </p:nvSpPr>
          <p:spPr>
            <a:xfrm>
              <a:off x="9236520" y="6549840"/>
              <a:ext cx="54720" cy="90720"/>
            </a:xfrm>
            <a:custGeom>
              <a:avLst/>
              <a:gdLst/>
              <a:ahLst/>
              <a:cxnLst/>
              <a:rect l="0" t="0" r="r" b="b"/>
              <a:pathLst>
                <a:path w="155" h="258">
                  <a:moveTo>
                    <a:pt x="18" y="44"/>
                  </a:moveTo>
                  <a:cubicBezTo>
                    <a:pt x="25" y="33"/>
                    <a:pt x="31" y="24"/>
                    <a:pt x="39" y="17"/>
                  </a:cubicBezTo>
                  <a:cubicBezTo>
                    <a:pt x="43" y="13"/>
                    <a:pt x="48" y="11"/>
                    <a:pt x="52" y="9"/>
                  </a:cubicBezTo>
                  <a:cubicBezTo>
                    <a:pt x="58" y="7"/>
                    <a:pt x="63" y="5"/>
                    <a:pt x="67" y="5"/>
                  </a:cubicBezTo>
                  <a:cubicBezTo>
                    <a:pt x="87" y="0"/>
                    <a:pt x="107" y="13"/>
                    <a:pt x="120" y="31"/>
                  </a:cubicBezTo>
                  <a:cubicBezTo>
                    <a:pt x="133" y="48"/>
                    <a:pt x="144" y="73"/>
                    <a:pt x="149" y="100"/>
                  </a:cubicBezTo>
                  <a:cubicBezTo>
                    <a:pt x="154" y="127"/>
                    <a:pt x="152" y="155"/>
                    <a:pt x="148" y="183"/>
                  </a:cubicBezTo>
                  <a:cubicBezTo>
                    <a:pt x="146" y="195"/>
                    <a:pt x="143" y="208"/>
                    <a:pt x="137" y="220"/>
                  </a:cubicBezTo>
                  <a:cubicBezTo>
                    <a:pt x="137" y="221"/>
                    <a:pt x="137" y="223"/>
                    <a:pt x="136" y="224"/>
                  </a:cubicBezTo>
                  <a:cubicBezTo>
                    <a:pt x="136" y="227"/>
                    <a:pt x="136" y="229"/>
                    <a:pt x="136" y="232"/>
                  </a:cubicBezTo>
                  <a:cubicBezTo>
                    <a:pt x="136" y="232"/>
                    <a:pt x="135" y="232"/>
                    <a:pt x="134" y="233"/>
                  </a:cubicBezTo>
                  <a:cubicBezTo>
                    <a:pt x="133" y="236"/>
                    <a:pt x="131" y="237"/>
                    <a:pt x="128" y="240"/>
                  </a:cubicBezTo>
                  <a:cubicBezTo>
                    <a:pt x="124" y="244"/>
                    <a:pt x="120" y="245"/>
                    <a:pt x="115" y="249"/>
                  </a:cubicBezTo>
                  <a:cubicBezTo>
                    <a:pt x="97" y="257"/>
                    <a:pt x="79" y="257"/>
                    <a:pt x="61" y="255"/>
                  </a:cubicBezTo>
                  <a:cubicBezTo>
                    <a:pt x="43" y="251"/>
                    <a:pt x="27" y="244"/>
                    <a:pt x="10" y="233"/>
                  </a:cubicBezTo>
                  <a:cubicBezTo>
                    <a:pt x="27" y="237"/>
                    <a:pt x="44" y="244"/>
                    <a:pt x="61" y="244"/>
                  </a:cubicBezTo>
                  <a:cubicBezTo>
                    <a:pt x="77" y="244"/>
                    <a:pt x="95" y="241"/>
                    <a:pt x="110" y="233"/>
                  </a:cubicBezTo>
                  <a:cubicBezTo>
                    <a:pt x="113" y="232"/>
                    <a:pt x="116" y="228"/>
                    <a:pt x="120" y="224"/>
                  </a:cubicBezTo>
                  <a:cubicBezTo>
                    <a:pt x="122" y="221"/>
                    <a:pt x="124" y="221"/>
                    <a:pt x="124" y="220"/>
                  </a:cubicBezTo>
                  <a:cubicBezTo>
                    <a:pt x="124" y="219"/>
                    <a:pt x="124" y="217"/>
                    <a:pt x="125" y="216"/>
                  </a:cubicBezTo>
                  <a:cubicBezTo>
                    <a:pt x="128" y="204"/>
                    <a:pt x="130" y="192"/>
                    <a:pt x="133" y="183"/>
                  </a:cubicBezTo>
                  <a:cubicBezTo>
                    <a:pt x="136" y="157"/>
                    <a:pt x="137" y="133"/>
                    <a:pt x="133" y="111"/>
                  </a:cubicBezTo>
                  <a:cubicBezTo>
                    <a:pt x="130" y="88"/>
                    <a:pt x="120" y="68"/>
                    <a:pt x="109" y="52"/>
                  </a:cubicBezTo>
                  <a:cubicBezTo>
                    <a:pt x="97" y="39"/>
                    <a:pt x="82" y="27"/>
                    <a:pt x="67" y="29"/>
                  </a:cubicBezTo>
                  <a:cubicBezTo>
                    <a:pt x="64" y="29"/>
                    <a:pt x="60" y="28"/>
                    <a:pt x="56" y="31"/>
                  </a:cubicBezTo>
                  <a:cubicBezTo>
                    <a:pt x="53" y="33"/>
                    <a:pt x="48" y="33"/>
                    <a:pt x="45" y="35"/>
                  </a:cubicBezTo>
                  <a:cubicBezTo>
                    <a:pt x="36" y="40"/>
                    <a:pt x="30" y="47"/>
                    <a:pt x="25" y="56"/>
                  </a:cubicBezTo>
                  <a:cubicBezTo>
                    <a:pt x="14" y="68"/>
                    <a:pt x="5" y="92"/>
                    <a:pt x="0" y="117"/>
                  </a:cubicBezTo>
                  <a:cubicBezTo>
                    <a:pt x="0" y="92"/>
                    <a:pt x="6" y="67"/>
                    <a:pt x="18" y="44"/>
                  </a:cubicBezTo>
                  <a:close/>
                </a:path>
              </a:pathLst>
            </a:custGeom>
            <a:solidFill>
              <a:srgbClr val="74B531"/>
            </a:solidFill>
            <a:ln w="0">
              <a:noFill/>
            </a:ln>
          </p:spPr>
        </p:sp>
        <p:sp>
          <p:nvSpPr>
            <p:cNvPr id="280" name="Serbest Form: Şekil 279"/>
            <p:cNvSpPr/>
            <p:nvPr/>
          </p:nvSpPr>
          <p:spPr>
            <a:xfrm>
              <a:off x="9243720" y="6573960"/>
              <a:ext cx="30600" cy="50760"/>
            </a:xfrm>
            <a:custGeom>
              <a:avLst/>
              <a:gdLst/>
              <a:ahLst/>
              <a:cxnLst/>
              <a:rect l="0" t="0" r="r" b="b"/>
              <a:pathLst>
                <a:path w="86" h="142">
                  <a:moveTo>
                    <a:pt x="85" y="71"/>
                  </a:moveTo>
                  <a:cubicBezTo>
                    <a:pt x="85" y="84"/>
                    <a:pt x="83" y="96"/>
                    <a:pt x="79" y="107"/>
                  </a:cubicBezTo>
                  <a:cubicBezTo>
                    <a:pt x="75" y="117"/>
                    <a:pt x="70" y="127"/>
                    <a:pt x="64" y="133"/>
                  </a:cubicBezTo>
                  <a:cubicBezTo>
                    <a:pt x="58" y="139"/>
                    <a:pt x="50" y="141"/>
                    <a:pt x="43" y="141"/>
                  </a:cubicBezTo>
                  <a:cubicBezTo>
                    <a:pt x="35" y="141"/>
                    <a:pt x="28" y="139"/>
                    <a:pt x="21" y="133"/>
                  </a:cubicBezTo>
                  <a:cubicBezTo>
                    <a:pt x="15" y="127"/>
                    <a:pt x="9" y="117"/>
                    <a:pt x="5" y="107"/>
                  </a:cubicBezTo>
                  <a:cubicBezTo>
                    <a:pt x="2" y="96"/>
                    <a:pt x="0" y="84"/>
                    <a:pt x="0" y="71"/>
                  </a:cubicBezTo>
                  <a:cubicBezTo>
                    <a:pt x="0" y="57"/>
                    <a:pt x="2" y="47"/>
                    <a:pt x="5" y="35"/>
                  </a:cubicBezTo>
                  <a:cubicBezTo>
                    <a:pt x="10" y="24"/>
                    <a:pt x="15" y="15"/>
                    <a:pt x="21" y="8"/>
                  </a:cubicBezTo>
                  <a:cubicBezTo>
                    <a:pt x="28" y="3"/>
                    <a:pt x="35" y="0"/>
                    <a:pt x="43" y="0"/>
                  </a:cubicBezTo>
                  <a:cubicBezTo>
                    <a:pt x="50" y="0"/>
                    <a:pt x="58" y="3"/>
                    <a:pt x="64" y="8"/>
                  </a:cubicBezTo>
                  <a:cubicBezTo>
                    <a:pt x="70" y="15"/>
                    <a:pt x="76" y="24"/>
                    <a:pt x="79" y="35"/>
                  </a:cubicBezTo>
                  <a:cubicBezTo>
                    <a:pt x="83" y="47"/>
                    <a:pt x="85" y="57"/>
                    <a:pt x="85" y="71"/>
                  </a:cubicBezTo>
                  <a:close/>
                </a:path>
              </a:pathLst>
            </a:custGeom>
            <a:solidFill>
              <a:srgbClr val="74B531"/>
            </a:solidFill>
            <a:ln w="0">
              <a:noFill/>
            </a:ln>
          </p:spPr>
        </p:sp>
        <p:sp>
          <p:nvSpPr>
            <p:cNvPr id="281" name="Serbest Form: Şekil 280"/>
            <p:cNvSpPr/>
            <p:nvPr/>
          </p:nvSpPr>
          <p:spPr>
            <a:xfrm>
              <a:off x="9135720" y="6553800"/>
              <a:ext cx="52200" cy="84600"/>
            </a:xfrm>
            <a:custGeom>
              <a:avLst/>
              <a:gdLst/>
              <a:ahLst/>
              <a:cxnLst/>
              <a:rect l="0" t="0" r="r" b="b"/>
              <a:pathLst>
                <a:path w="160" h="279">
                  <a:moveTo>
                    <a:pt x="103" y="28"/>
                  </a:moveTo>
                  <a:cubicBezTo>
                    <a:pt x="54" y="0"/>
                    <a:pt x="21" y="65"/>
                    <a:pt x="13" y="101"/>
                  </a:cubicBezTo>
                  <a:cubicBezTo>
                    <a:pt x="0" y="154"/>
                    <a:pt x="16" y="214"/>
                    <a:pt x="21" y="226"/>
                  </a:cubicBezTo>
                  <a:cubicBezTo>
                    <a:pt x="25" y="237"/>
                    <a:pt x="60" y="278"/>
                    <a:pt x="141" y="238"/>
                  </a:cubicBezTo>
                  <a:cubicBezTo>
                    <a:pt x="139" y="238"/>
                    <a:pt x="159" y="180"/>
                    <a:pt x="151" y="122"/>
                  </a:cubicBezTo>
                  <a:cubicBezTo>
                    <a:pt x="135" y="92"/>
                    <a:pt x="146" y="49"/>
                    <a:pt x="103" y="28"/>
                  </a:cubicBezTo>
                  <a:close/>
                </a:path>
              </a:pathLst>
            </a:custGeom>
            <a:solidFill>
              <a:srgbClr val="74B531"/>
            </a:solidFill>
            <a:ln w="0">
              <a:noFill/>
            </a:ln>
          </p:spPr>
        </p:sp>
        <p:sp>
          <p:nvSpPr>
            <p:cNvPr id="282" name="Serbest Form: Şekil 281"/>
            <p:cNvSpPr/>
            <p:nvPr/>
          </p:nvSpPr>
          <p:spPr>
            <a:xfrm>
              <a:off x="9131760" y="6550560"/>
              <a:ext cx="55440" cy="89640"/>
            </a:xfrm>
            <a:custGeom>
              <a:avLst/>
              <a:gdLst/>
              <a:ahLst/>
              <a:cxnLst/>
              <a:rect l="0" t="0" r="r" b="b"/>
              <a:pathLst>
                <a:path w="156" h="257">
                  <a:moveTo>
                    <a:pt x="130" y="51"/>
                  </a:moveTo>
                  <a:cubicBezTo>
                    <a:pt x="124" y="43"/>
                    <a:pt x="117" y="36"/>
                    <a:pt x="110" y="32"/>
                  </a:cubicBezTo>
                  <a:cubicBezTo>
                    <a:pt x="107" y="30"/>
                    <a:pt x="102" y="28"/>
                    <a:pt x="99" y="28"/>
                  </a:cubicBezTo>
                  <a:cubicBezTo>
                    <a:pt x="96" y="26"/>
                    <a:pt x="91" y="26"/>
                    <a:pt x="87" y="26"/>
                  </a:cubicBezTo>
                  <a:cubicBezTo>
                    <a:pt x="72" y="26"/>
                    <a:pt x="56" y="34"/>
                    <a:pt x="46" y="50"/>
                  </a:cubicBezTo>
                  <a:cubicBezTo>
                    <a:pt x="35" y="66"/>
                    <a:pt x="24" y="87"/>
                    <a:pt x="21" y="107"/>
                  </a:cubicBezTo>
                  <a:cubicBezTo>
                    <a:pt x="18" y="130"/>
                    <a:pt x="18" y="154"/>
                    <a:pt x="21" y="179"/>
                  </a:cubicBezTo>
                  <a:cubicBezTo>
                    <a:pt x="23" y="190"/>
                    <a:pt x="27" y="203"/>
                    <a:pt x="30" y="211"/>
                  </a:cubicBezTo>
                  <a:cubicBezTo>
                    <a:pt x="31" y="212"/>
                    <a:pt x="31" y="215"/>
                    <a:pt x="32" y="216"/>
                  </a:cubicBezTo>
                  <a:cubicBezTo>
                    <a:pt x="33" y="219"/>
                    <a:pt x="35" y="219"/>
                    <a:pt x="35" y="220"/>
                  </a:cubicBezTo>
                  <a:cubicBezTo>
                    <a:pt x="38" y="223"/>
                    <a:pt x="42" y="227"/>
                    <a:pt x="45" y="230"/>
                  </a:cubicBezTo>
                  <a:cubicBezTo>
                    <a:pt x="60" y="239"/>
                    <a:pt x="76" y="243"/>
                    <a:pt x="94" y="240"/>
                  </a:cubicBezTo>
                  <a:cubicBezTo>
                    <a:pt x="110" y="240"/>
                    <a:pt x="128" y="236"/>
                    <a:pt x="145" y="230"/>
                  </a:cubicBezTo>
                  <a:cubicBezTo>
                    <a:pt x="128" y="240"/>
                    <a:pt x="112" y="247"/>
                    <a:pt x="94" y="252"/>
                  </a:cubicBezTo>
                  <a:cubicBezTo>
                    <a:pt x="76" y="256"/>
                    <a:pt x="58" y="254"/>
                    <a:pt x="39" y="244"/>
                  </a:cubicBezTo>
                  <a:cubicBezTo>
                    <a:pt x="35" y="243"/>
                    <a:pt x="32" y="240"/>
                    <a:pt x="27" y="236"/>
                  </a:cubicBezTo>
                  <a:cubicBezTo>
                    <a:pt x="24" y="235"/>
                    <a:pt x="21" y="232"/>
                    <a:pt x="20" y="230"/>
                  </a:cubicBezTo>
                  <a:cubicBezTo>
                    <a:pt x="20" y="230"/>
                    <a:pt x="19" y="228"/>
                    <a:pt x="18" y="227"/>
                  </a:cubicBezTo>
                  <a:cubicBezTo>
                    <a:pt x="18" y="227"/>
                    <a:pt x="17" y="226"/>
                    <a:pt x="17" y="224"/>
                  </a:cubicBezTo>
                  <a:lnTo>
                    <a:pt x="17" y="223"/>
                  </a:lnTo>
                  <a:cubicBezTo>
                    <a:pt x="16" y="222"/>
                    <a:pt x="16" y="222"/>
                    <a:pt x="15" y="220"/>
                  </a:cubicBezTo>
                  <a:cubicBezTo>
                    <a:pt x="12" y="207"/>
                    <a:pt x="9" y="195"/>
                    <a:pt x="5" y="183"/>
                  </a:cubicBezTo>
                  <a:cubicBezTo>
                    <a:pt x="0" y="156"/>
                    <a:pt x="0" y="130"/>
                    <a:pt x="3" y="100"/>
                  </a:cubicBezTo>
                  <a:cubicBezTo>
                    <a:pt x="9" y="75"/>
                    <a:pt x="20" y="50"/>
                    <a:pt x="33" y="32"/>
                  </a:cubicBezTo>
                  <a:cubicBezTo>
                    <a:pt x="48" y="14"/>
                    <a:pt x="66" y="0"/>
                    <a:pt x="85" y="6"/>
                  </a:cubicBezTo>
                  <a:cubicBezTo>
                    <a:pt x="91" y="6"/>
                    <a:pt x="96" y="8"/>
                    <a:pt x="100" y="10"/>
                  </a:cubicBezTo>
                  <a:cubicBezTo>
                    <a:pt x="105" y="12"/>
                    <a:pt x="109" y="14"/>
                    <a:pt x="114" y="18"/>
                  </a:cubicBezTo>
                  <a:cubicBezTo>
                    <a:pt x="121" y="26"/>
                    <a:pt x="128" y="34"/>
                    <a:pt x="135" y="46"/>
                  </a:cubicBezTo>
                  <a:cubicBezTo>
                    <a:pt x="146" y="63"/>
                    <a:pt x="152" y="90"/>
                    <a:pt x="155" y="116"/>
                  </a:cubicBezTo>
                  <a:cubicBezTo>
                    <a:pt x="149" y="92"/>
                    <a:pt x="143" y="67"/>
                    <a:pt x="130" y="51"/>
                  </a:cubicBezTo>
                  <a:close/>
                </a:path>
              </a:pathLst>
            </a:custGeom>
            <a:solidFill>
              <a:srgbClr val="74B531"/>
            </a:solidFill>
            <a:ln w="0">
              <a:noFill/>
            </a:ln>
          </p:spPr>
        </p:sp>
        <p:sp>
          <p:nvSpPr>
            <p:cNvPr id="283" name="Serbest Form: Şekil 282"/>
            <p:cNvSpPr/>
            <p:nvPr/>
          </p:nvSpPr>
          <p:spPr>
            <a:xfrm>
              <a:off x="9148680" y="6573960"/>
              <a:ext cx="30600" cy="50760"/>
            </a:xfrm>
            <a:custGeom>
              <a:avLst/>
              <a:gdLst/>
              <a:ahLst/>
              <a:cxnLst/>
              <a:rect l="0" t="0" r="r" b="b"/>
              <a:pathLst>
                <a:path w="86" h="142">
                  <a:moveTo>
                    <a:pt x="85" y="71"/>
                  </a:moveTo>
                  <a:cubicBezTo>
                    <a:pt x="85" y="84"/>
                    <a:pt x="84" y="96"/>
                    <a:pt x="80" y="107"/>
                  </a:cubicBezTo>
                  <a:cubicBezTo>
                    <a:pt x="76" y="117"/>
                    <a:pt x="70" y="127"/>
                    <a:pt x="64" y="133"/>
                  </a:cubicBezTo>
                  <a:cubicBezTo>
                    <a:pt x="58" y="139"/>
                    <a:pt x="50" y="141"/>
                    <a:pt x="43" y="141"/>
                  </a:cubicBezTo>
                  <a:cubicBezTo>
                    <a:pt x="35" y="141"/>
                    <a:pt x="28" y="139"/>
                    <a:pt x="21" y="133"/>
                  </a:cubicBezTo>
                  <a:cubicBezTo>
                    <a:pt x="15" y="127"/>
                    <a:pt x="9" y="117"/>
                    <a:pt x="5" y="107"/>
                  </a:cubicBezTo>
                  <a:cubicBezTo>
                    <a:pt x="2" y="96"/>
                    <a:pt x="0" y="84"/>
                    <a:pt x="0" y="71"/>
                  </a:cubicBezTo>
                  <a:cubicBezTo>
                    <a:pt x="0" y="57"/>
                    <a:pt x="2" y="47"/>
                    <a:pt x="5" y="35"/>
                  </a:cubicBezTo>
                  <a:cubicBezTo>
                    <a:pt x="10" y="24"/>
                    <a:pt x="15" y="15"/>
                    <a:pt x="21" y="8"/>
                  </a:cubicBezTo>
                  <a:cubicBezTo>
                    <a:pt x="28" y="3"/>
                    <a:pt x="35" y="0"/>
                    <a:pt x="43" y="0"/>
                  </a:cubicBezTo>
                  <a:cubicBezTo>
                    <a:pt x="50" y="0"/>
                    <a:pt x="58" y="3"/>
                    <a:pt x="64" y="8"/>
                  </a:cubicBezTo>
                  <a:cubicBezTo>
                    <a:pt x="70" y="15"/>
                    <a:pt x="76" y="24"/>
                    <a:pt x="80" y="35"/>
                  </a:cubicBezTo>
                  <a:cubicBezTo>
                    <a:pt x="83" y="47"/>
                    <a:pt x="85" y="57"/>
                    <a:pt x="85" y="71"/>
                  </a:cubicBezTo>
                  <a:close/>
                </a:path>
              </a:pathLst>
            </a:custGeom>
            <a:solidFill>
              <a:srgbClr val="74B531"/>
            </a:solidFill>
            <a:ln w="0">
              <a:noFill/>
            </a:ln>
          </p:spPr>
        </p:sp>
        <p:sp>
          <p:nvSpPr>
            <p:cNvPr id="284" name="Serbest Form: Şekil 283"/>
            <p:cNvSpPr/>
            <p:nvPr/>
          </p:nvSpPr>
          <p:spPr>
            <a:xfrm>
              <a:off x="9195840" y="6664320"/>
              <a:ext cx="31320" cy="34920"/>
            </a:xfrm>
            <a:custGeom>
              <a:avLst/>
              <a:gdLst/>
              <a:ahLst/>
              <a:cxnLst/>
              <a:rect l="0" t="0" r="r" b="b"/>
              <a:pathLst>
                <a:path w="88" h="98">
                  <a:moveTo>
                    <a:pt x="0" y="0"/>
                  </a:moveTo>
                  <a:cubicBezTo>
                    <a:pt x="29" y="0"/>
                    <a:pt x="58" y="0"/>
                    <a:pt x="87" y="0"/>
                  </a:cubicBezTo>
                  <a:cubicBezTo>
                    <a:pt x="87" y="32"/>
                    <a:pt x="87" y="64"/>
                    <a:pt x="87" y="97"/>
                  </a:cubicBezTo>
                  <a:cubicBezTo>
                    <a:pt x="58" y="97"/>
                    <a:pt x="29" y="97"/>
                    <a:pt x="0" y="97"/>
                  </a:cubicBezTo>
                  <a:cubicBezTo>
                    <a:pt x="0" y="64"/>
                    <a:pt x="0" y="32"/>
                    <a:pt x="0" y="0"/>
                  </a:cubicBezTo>
                  <a:close/>
                </a:path>
              </a:pathLst>
            </a:custGeom>
            <a:solidFill>
              <a:srgbClr val="74B531"/>
            </a:solidFill>
            <a:ln w="0">
              <a:noFill/>
            </a:ln>
          </p:spPr>
        </p:sp>
        <p:sp>
          <p:nvSpPr>
            <p:cNvPr id="285" name="Serbest Form: Şekil 284"/>
            <p:cNvSpPr/>
            <p:nvPr/>
          </p:nvSpPr>
          <p:spPr>
            <a:xfrm>
              <a:off x="9151920" y="6634800"/>
              <a:ext cx="118080" cy="56880"/>
            </a:xfrm>
            <a:custGeom>
              <a:avLst/>
              <a:gdLst/>
              <a:ahLst/>
              <a:cxnLst/>
              <a:rect l="0" t="0" r="r" b="b"/>
              <a:pathLst>
                <a:path w="329" h="160">
                  <a:moveTo>
                    <a:pt x="248" y="136"/>
                  </a:moveTo>
                  <a:cubicBezTo>
                    <a:pt x="231" y="134"/>
                    <a:pt x="215" y="128"/>
                    <a:pt x="201" y="118"/>
                  </a:cubicBezTo>
                  <a:cubicBezTo>
                    <a:pt x="188" y="107"/>
                    <a:pt x="179" y="91"/>
                    <a:pt x="177" y="75"/>
                  </a:cubicBezTo>
                  <a:cubicBezTo>
                    <a:pt x="173" y="51"/>
                    <a:pt x="170" y="26"/>
                    <a:pt x="166" y="0"/>
                  </a:cubicBezTo>
                  <a:cubicBezTo>
                    <a:pt x="162" y="26"/>
                    <a:pt x="158" y="51"/>
                    <a:pt x="155" y="75"/>
                  </a:cubicBezTo>
                  <a:cubicBezTo>
                    <a:pt x="151" y="92"/>
                    <a:pt x="143" y="107"/>
                    <a:pt x="130" y="118"/>
                  </a:cubicBezTo>
                  <a:cubicBezTo>
                    <a:pt x="117" y="128"/>
                    <a:pt x="100" y="136"/>
                    <a:pt x="84" y="136"/>
                  </a:cubicBezTo>
                  <a:cubicBezTo>
                    <a:pt x="66" y="136"/>
                    <a:pt x="49" y="134"/>
                    <a:pt x="35" y="122"/>
                  </a:cubicBezTo>
                  <a:cubicBezTo>
                    <a:pt x="20" y="112"/>
                    <a:pt x="6" y="98"/>
                    <a:pt x="0" y="78"/>
                  </a:cubicBezTo>
                  <a:cubicBezTo>
                    <a:pt x="2" y="100"/>
                    <a:pt x="12" y="120"/>
                    <a:pt x="27" y="134"/>
                  </a:cubicBezTo>
                  <a:cubicBezTo>
                    <a:pt x="42" y="146"/>
                    <a:pt x="63" y="155"/>
                    <a:pt x="82" y="158"/>
                  </a:cubicBezTo>
                  <a:cubicBezTo>
                    <a:pt x="103" y="159"/>
                    <a:pt x="124" y="154"/>
                    <a:pt x="142" y="140"/>
                  </a:cubicBezTo>
                  <a:cubicBezTo>
                    <a:pt x="151" y="134"/>
                    <a:pt x="158" y="124"/>
                    <a:pt x="164" y="112"/>
                  </a:cubicBezTo>
                  <a:cubicBezTo>
                    <a:pt x="171" y="124"/>
                    <a:pt x="179" y="134"/>
                    <a:pt x="188" y="140"/>
                  </a:cubicBezTo>
                  <a:cubicBezTo>
                    <a:pt x="206" y="154"/>
                    <a:pt x="227" y="159"/>
                    <a:pt x="246" y="158"/>
                  </a:cubicBezTo>
                  <a:cubicBezTo>
                    <a:pt x="265" y="158"/>
                    <a:pt x="287" y="148"/>
                    <a:pt x="302" y="134"/>
                  </a:cubicBezTo>
                  <a:cubicBezTo>
                    <a:pt x="317" y="120"/>
                    <a:pt x="328" y="98"/>
                    <a:pt x="328" y="78"/>
                  </a:cubicBezTo>
                  <a:cubicBezTo>
                    <a:pt x="325" y="95"/>
                    <a:pt x="312" y="111"/>
                    <a:pt x="297" y="122"/>
                  </a:cubicBezTo>
                  <a:cubicBezTo>
                    <a:pt x="282" y="130"/>
                    <a:pt x="264" y="136"/>
                    <a:pt x="248" y="136"/>
                  </a:cubicBezTo>
                  <a:close/>
                </a:path>
              </a:pathLst>
            </a:custGeom>
            <a:solidFill>
              <a:srgbClr val="74B531"/>
            </a:solidFill>
            <a:ln w="0">
              <a:noFill/>
            </a:ln>
          </p:spPr>
        </p:sp>
        <p:sp>
          <p:nvSpPr>
            <p:cNvPr id="286" name="Serbest Form: Şekil 285"/>
            <p:cNvSpPr/>
            <p:nvPr/>
          </p:nvSpPr>
          <p:spPr>
            <a:xfrm>
              <a:off x="9188640" y="6624360"/>
              <a:ext cx="45000" cy="28800"/>
            </a:xfrm>
            <a:custGeom>
              <a:avLst/>
              <a:gdLst/>
              <a:ahLst/>
              <a:cxnLst/>
              <a:rect l="0" t="0" r="r" b="b"/>
              <a:pathLst>
                <a:path w="135" h="81">
                  <a:moveTo>
                    <a:pt x="67" y="0"/>
                  </a:moveTo>
                  <a:cubicBezTo>
                    <a:pt x="56" y="0"/>
                    <a:pt x="21" y="0"/>
                    <a:pt x="9" y="13"/>
                  </a:cubicBezTo>
                  <a:cubicBezTo>
                    <a:pt x="0" y="21"/>
                    <a:pt x="7" y="43"/>
                    <a:pt x="28" y="64"/>
                  </a:cubicBezTo>
                  <a:cubicBezTo>
                    <a:pt x="43" y="77"/>
                    <a:pt x="56" y="80"/>
                    <a:pt x="66" y="80"/>
                  </a:cubicBezTo>
                  <a:cubicBezTo>
                    <a:pt x="77" y="80"/>
                    <a:pt x="91" y="75"/>
                    <a:pt x="104" y="64"/>
                  </a:cubicBezTo>
                  <a:cubicBezTo>
                    <a:pt x="130" y="43"/>
                    <a:pt x="134" y="21"/>
                    <a:pt x="126" y="13"/>
                  </a:cubicBezTo>
                  <a:cubicBezTo>
                    <a:pt x="115" y="0"/>
                    <a:pt x="79" y="0"/>
                    <a:pt x="67" y="0"/>
                  </a:cubicBezTo>
                  <a:close/>
                </a:path>
              </a:pathLst>
            </a:custGeom>
            <a:solidFill>
              <a:srgbClr val="74B531"/>
            </a:solidFill>
            <a:ln w="0">
              <a:noFill/>
            </a:ln>
          </p:spPr>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3" name="PlaceHolder 1"/>
          <p:cNvSpPr>
            <a:spLocks noGrp="1"/>
          </p:cNvSpPr>
          <p:nvPr>
            <p:ph type="title"/>
          </p:nvPr>
        </p:nvSpPr>
        <p:spPr>
          <a:xfrm>
            <a:off x="640080" y="831600"/>
            <a:ext cx="8686440" cy="1262160"/>
          </a:xfrm>
          <a:prstGeom prst="rect">
            <a:avLst/>
          </a:prstGeom>
          <a:noFill/>
          <a:ln w="0">
            <a:noFill/>
          </a:ln>
        </p:spPr>
        <p:txBody>
          <a:bodyPr lIns="0" tIns="0" rIns="0" bIns="0" anchor="ctr">
            <a:noAutofit/>
          </a:bodyPr>
          <a:lstStyle/>
          <a:p>
            <a:pPr algn="ctr"/>
            <a:r>
              <a:rPr lang="tr-TR" sz="5860" b="0" strike="noStrike" spc="-1">
                <a:solidFill>
                  <a:srgbClr val="000000"/>
                </a:solidFill>
                <a:latin typeface="Noto Sans"/>
              </a:rPr>
              <a:t>Ana başlık metnini düzenlemek için tıklayın</a:t>
            </a:r>
          </a:p>
        </p:txBody>
      </p:sp>
      <p:sp>
        <p:nvSpPr>
          <p:cNvPr id="324" name="PlaceHolder 2"/>
          <p:cNvSpPr>
            <a:spLocks noGrp="1"/>
          </p:cNvSpPr>
          <p:nvPr>
            <p:ph type="body"/>
          </p:nvPr>
        </p:nvSpPr>
        <p:spPr>
          <a:xfrm>
            <a:off x="504000" y="2315880"/>
            <a:ext cx="9071280" cy="3835440"/>
          </a:xfrm>
          <a:prstGeom prst="rect">
            <a:avLst/>
          </a:prstGeom>
          <a:noFill/>
          <a:ln w="0">
            <a:noFill/>
          </a:ln>
        </p:spPr>
        <p:txBody>
          <a:bodyPr lIns="0" tIns="0" rIns="0" bIns="0" anchor="t">
            <a:normAutofit fontScale="89000"/>
          </a:bodyPr>
          <a:lstStyle/>
          <a:p>
            <a:pPr marL="432000" indent="-324000">
              <a:spcBef>
                <a:spcPts val="1888"/>
              </a:spcBef>
              <a:buClr>
                <a:srgbClr val="000000"/>
              </a:buClr>
              <a:buSzPct val="45000"/>
              <a:buFont typeface="Wingdings" charset="2"/>
              <a:buChar char=""/>
            </a:pPr>
            <a:r>
              <a:rPr lang="tr-TR" sz="4270" b="0" strike="noStrike" spc="-1">
                <a:solidFill>
                  <a:srgbClr val="FFFFFF"/>
                </a:solidFill>
                <a:latin typeface="Arial"/>
              </a:rPr>
              <a:t>Anahat metninin biçimini düzenlemek için tıklayın</a:t>
            </a:r>
          </a:p>
          <a:p>
            <a:pPr marL="864000" lvl="1" indent="-324000">
              <a:spcBef>
                <a:spcPts val="1511"/>
              </a:spcBef>
              <a:buClr>
                <a:srgbClr val="000000"/>
              </a:buClr>
              <a:buSzPct val="75000"/>
              <a:buFont typeface="Symbol" charset="2"/>
              <a:buChar char=""/>
            </a:pPr>
            <a:r>
              <a:rPr lang="tr-TR" sz="3740" b="0" strike="noStrike" spc="-1">
                <a:solidFill>
                  <a:srgbClr val="FFFFFF"/>
                </a:solidFill>
                <a:latin typeface="Arial"/>
              </a:rPr>
              <a:t>İkinci Anahat Düzeyi</a:t>
            </a:r>
          </a:p>
          <a:p>
            <a:pPr marL="1296000" lvl="2" indent="-288000">
              <a:spcBef>
                <a:spcPts val="1131"/>
              </a:spcBef>
              <a:buClr>
                <a:srgbClr val="000000"/>
              </a:buClr>
              <a:buSzPct val="45000"/>
              <a:buFont typeface="Wingdings" charset="2"/>
              <a:buChar char=""/>
            </a:pPr>
            <a:r>
              <a:rPr lang="tr-TR" sz="3200" b="0" strike="noStrike" spc="-1">
                <a:solidFill>
                  <a:srgbClr val="FFFFFF"/>
                </a:solidFill>
                <a:latin typeface="Arial"/>
              </a:rPr>
              <a:t>Üçüncü Anahat Düzeyi</a:t>
            </a:r>
          </a:p>
          <a:p>
            <a:pPr marL="1728000" lvl="3" indent="-216000">
              <a:spcBef>
                <a:spcPts val="754"/>
              </a:spcBef>
              <a:buClr>
                <a:srgbClr val="000000"/>
              </a:buClr>
              <a:buSzPct val="75000"/>
              <a:buFont typeface="Symbol" charset="2"/>
              <a:buChar char=""/>
            </a:pPr>
            <a:r>
              <a:rPr lang="tr-TR" sz="2670" b="0" strike="noStrike" spc="-1">
                <a:solidFill>
                  <a:srgbClr val="FFFFFF"/>
                </a:solidFill>
                <a:latin typeface="Arial"/>
              </a:rPr>
              <a:t>Dördüncü Anahat Düzeyi</a:t>
            </a:r>
          </a:p>
          <a:p>
            <a:pPr marL="2160000" lvl="4" indent="-216000">
              <a:spcBef>
                <a:spcPts val="377"/>
              </a:spcBef>
              <a:buClr>
                <a:srgbClr val="000000"/>
              </a:buClr>
              <a:buSzPct val="45000"/>
              <a:buFont typeface="Wingdings" charset="2"/>
              <a:buChar char=""/>
            </a:pPr>
            <a:r>
              <a:rPr lang="tr-TR" sz="2670" b="0" strike="noStrike" spc="-1">
                <a:solidFill>
                  <a:srgbClr val="FFFFFF"/>
                </a:solidFill>
                <a:latin typeface="Arial"/>
              </a:rPr>
              <a:t>Beşinci Anahat Düzeyi</a:t>
            </a:r>
          </a:p>
          <a:p>
            <a:pPr marL="2592000" lvl="5" indent="-216000">
              <a:spcBef>
                <a:spcPts val="377"/>
              </a:spcBef>
              <a:buClr>
                <a:srgbClr val="000000"/>
              </a:buClr>
              <a:buSzPct val="45000"/>
              <a:buFont typeface="Wingdings" charset="2"/>
              <a:buChar char=""/>
            </a:pPr>
            <a:r>
              <a:rPr lang="tr-TR" sz="2670" b="0" strike="noStrike" spc="-1">
                <a:solidFill>
                  <a:srgbClr val="FFFFFF"/>
                </a:solidFill>
                <a:latin typeface="Arial"/>
              </a:rPr>
              <a:t>Altıncı Anahat Düzeyi</a:t>
            </a:r>
          </a:p>
          <a:p>
            <a:pPr marL="3024000" lvl="6" indent="-216000">
              <a:spcBef>
                <a:spcPts val="377"/>
              </a:spcBef>
              <a:buClr>
                <a:srgbClr val="000000"/>
              </a:buClr>
              <a:buSzPct val="45000"/>
              <a:buFont typeface="Wingdings" charset="2"/>
              <a:buChar char=""/>
            </a:pPr>
            <a:r>
              <a:rPr lang="tr-TR" sz="2670" b="0" strike="noStrike" spc="-1">
                <a:solidFill>
                  <a:srgbClr val="FFFFFF"/>
                </a:solidFill>
                <a:latin typeface="Arial"/>
              </a:rPr>
              <a:t>Yedinci Anahat Düzeyi</a:t>
            </a:r>
          </a:p>
        </p:txBody>
      </p:sp>
      <p:pic>
        <p:nvPicPr>
          <p:cNvPr id="325" name="Resim 324"/>
          <p:cNvPicPr/>
          <p:nvPr/>
        </p:nvPicPr>
        <p:blipFill>
          <a:blip r:embed="rId14"/>
          <a:stretch/>
        </p:blipFill>
        <p:spPr>
          <a:xfrm>
            <a:off x="9833040" y="360"/>
            <a:ext cx="247680" cy="75592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2" name="Dikdörtgen 361"/>
          <p:cNvSpPr/>
          <p:nvPr/>
        </p:nvSpPr>
        <p:spPr>
          <a:xfrm>
            <a:off x="0" y="6719400"/>
            <a:ext cx="10080720" cy="839880"/>
          </a:xfrm>
          <a:prstGeom prst="rect">
            <a:avLst/>
          </a:prstGeom>
          <a:solidFill>
            <a:srgbClr val="9ECF6C"/>
          </a:solidFill>
          <a:ln w="18000">
            <a:noFill/>
          </a:ln>
        </p:spPr>
        <p:style>
          <a:lnRef idx="0">
            <a:scrgbClr r="0" g="0" b="0"/>
          </a:lnRef>
          <a:fillRef idx="0">
            <a:scrgbClr r="0" g="0" b="0"/>
          </a:fillRef>
          <a:effectRef idx="0">
            <a:scrgbClr r="0" g="0" b="0"/>
          </a:effectRef>
          <a:fontRef idx="minor"/>
        </p:style>
      </p:sp>
      <p:sp>
        <p:nvSpPr>
          <p:cNvPr id="363"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364" name="PlaceHolder 2"/>
          <p:cNvSpPr>
            <a:spLocks noGrp="1"/>
          </p:cNvSpPr>
          <p:nvPr>
            <p:ph type="dt"/>
          </p:nvPr>
        </p:nvSpPr>
        <p:spPr>
          <a:xfrm>
            <a:off x="504000" y="6886440"/>
            <a:ext cx="2348280" cy="521280"/>
          </a:xfrm>
          <a:prstGeom prst="rect">
            <a:avLst/>
          </a:prstGeom>
          <a:noFill/>
          <a:ln w="0">
            <a:noFill/>
          </a:ln>
        </p:spPr>
        <p:txBody>
          <a:bodyPr lIns="0" tIns="0" rIns="0" bIns="0" anchor="t">
            <a:noAutofit/>
          </a:bodyPr>
          <a:lstStyle/>
          <a:p>
            <a:r>
              <a:rPr lang="tr-TR" sz="1400" b="0" strike="noStrike" spc="-1">
                <a:latin typeface="Times New Roman"/>
              </a:rPr>
              <a:t>&lt;date/time&gt;</a:t>
            </a:r>
          </a:p>
        </p:txBody>
      </p:sp>
      <p:sp>
        <p:nvSpPr>
          <p:cNvPr id="365" name="PlaceHolder 3"/>
          <p:cNvSpPr>
            <a:spLocks noGrp="1"/>
          </p:cNvSpPr>
          <p:nvPr>
            <p:ph type="ftr"/>
          </p:nvPr>
        </p:nvSpPr>
        <p:spPr>
          <a:xfrm>
            <a:off x="3447360" y="6886440"/>
            <a:ext cx="3195360" cy="521280"/>
          </a:xfrm>
          <a:prstGeom prst="rect">
            <a:avLst/>
          </a:prstGeom>
          <a:noFill/>
          <a:ln w="0">
            <a:noFill/>
          </a:ln>
        </p:spPr>
        <p:txBody>
          <a:bodyPr lIns="0" tIns="0" rIns="0" bIns="0" anchor="t">
            <a:noAutofit/>
          </a:bodyPr>
          <a:lstStyle/>
          <a:p>
            <a:pPr algn="ctr"/>
            <a:r>
              <a:rPr lang="tr-TR" sz="1400" b="0" strike="noStrike" spc="-1">
                <a:latin typeface="Times New Roman"/>
              </a:rPr>
              <a:t>&lt;footer&gt;</a:t>
            </a:r>
          </a:p>
        </p:txBody>
      </p:sp>
      <p:sp>
        <p:nvSpPr>
          <p:cNvPr id="366" name="PlaceHolder 4"/>
          <p:cNvSpPr>
            <a:spLocks noGrp="1"/>
          </p:cNvSpPr>
          <p:nvPr>
            <p:ph type="sldNum"/>
          </p:nvPr>
        </p:nvSpPr>
        <p:spPr>
          <a:xfrm>
            <a:off x="7227720" y="6886440"/>
            <a:ext cx="2348280" cy="521280"/>
          </a:xfrm>
          <a:prstGeom prst="rect">
            <a:avLst/>
          </a:prstGeom>
          <a:noFill/>
          <a:ln w="0">
            <a:noFill/>
          </a:ln>
        </p:spPr>
        <p:txBody>
          <a:bodyPr lIns="0" tIns="0" rIns="0" bIns="0" anchor="t">
            <a:noAutofit/>
          </a:bodyPr>
          <a:lstStyle/>
          <a:p>
            <a:pPr algn="r"/>
            <a:fld id="{80F946CA-3EC1-422D-BFDD-BB086481C8BE}" type="slidenum">
              <a:rPr lang="tr-TR" sz="1400" b="0" strike="noStrike" spc="-1">
                <a:latin typeface="Times New Roman"/>
              </a:rPr>
              <a:t>‹#›</a:t>
            </a:fld>
            <a:endParaRPr lang="tr-TR" sz="1400" b="0" strike="noStrike" spc="-1">
              <a:latin typeface="Times New Roman"/>
            </a:endParaRPr>
          </a:p>
        </p:txBody>
      </p:sp>
      <p:sp>
        <p:nvSpPr>
          <p:cNvPr id="367" name="Dikdörtgen 366"/>
          <p:cNvSpPr/>
          <p:nvPr/>
        </p:nvSpPr>
        <p:spPr>
          <a:xfrm>
            <a:off x="9180720" y="5519520"/>
            <a:ext cx="180000" cy="1199880"/>
          </a:xfrm>
          <a:prstGeom prst="rect">
            <a:avLst/>
          </a:prstGeom>
          <a:solidFill>
            <a:srgbClr val="74B531"/>
          </a:solidFill>
          <a:ln w="18000">
            <a:noFill/>
          </a:ln>
        </p:spPr>
        <p:style>
          <a:lnRef idx="0">
            <a:scrgbClr r="0" g="0" b="0"/>
          </a:lnRef>
          <a:fillRef idx="0">
            <a:scrgbClr r="0" g="0" b="0"/>
          </a:fillRef>
          <a:effectRef idx="0">
            <a:scrgbClr r="0" g="0" b="0"/>
          </a:effectRef>
          <a:fontRef idx="minor"/>
        </p:style>
      </p:sp>
      <p:sp>
        <p:nvSpPr>
          <p:cNvPr id="368" name="Serbest Form: Şekil 367"/>
          <p:cNvSpPr/>
          <p:nvPr/>
        </p:nvSpPr>
        <p:spPr>
          <a:xfrm>
            <a:off x="8820720" y="5999400"/>
            <a:ext cx="900000" cy="360000"/>
          </a:xfrm>
          <a:custGeom>
            <a:avLst/>
            <a:gdLst/>
            <a:ahLst/>
            <a:cxnLst/>
            <a:rect l="0" t="0" r="r" b="b"/>
            <a:pathLst>
              <a:path w="2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2000" y="1001"/>
                </a:lnTo>
                <a:lnTo>
                  <a:pt x="2001" y="1001"/>
                </a:lnTo>
                <a:cubicBezTo>
                  <a:pt x="2088" y="1001"/>
                  <a:pt x="2175" y="978"/>
                  <a:pt x="2251" y="934"/>
                </a:cubicBezTo>
                <a:cubicBezTo>
                  <a:pt x="2327" y="890"/>
                  <a:pt x="2390" y="827"/>
                  <a:pt x="2434" y="751"/>
                </a:cubicBezTo>
                <a:cubicBezTo>
                  <a:pt x="2478" y="675"/>
                  <a:pt x="2501" y="588"/>
                  <a:pt x="2501" y="501"/>
                </a:cubicBezTo>
                <a:lnTo>
                  <a:pt x="2501" y="500"/>
                </a:lnTo>
                <a:lnTo>
                  <a:pt x="2501" y="501"/>
                </a:lnTo>
                <a:lnTo>
                  <a:pt x="2501" y="501"/>
                </a:lnTo>
                <a:cubicBezTo>
                  <a:pt x="2501" y="413"/>
                  <a:pt x="2478" y="326"/>
                  <a:pt x="2434" y="250"/>
                </a:cubicBezTo>
                <a:cubicBezTo>
                  <a:pt x="2390" y="174"/>
                  <a:pt x="2327" y="111"/>
                  <a:pt x="2251" y="67"/>
                </a:cubicBezTo>
                <a:cubicBezTo>
                  <a:pt x="2175" y="23"/>
                  <a:pt x="2088" y="0"/>
                  <a:pt x="2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69" name="Serbest Form: Şekil 368"/>
          <p:cNvSpPr/>
          <p:nvPr/>
        </p:nvSpPr>
        <p:spPr>
          <a:xfrm>
            <a:off x="8910720" y="5759640"/>
            <a:ext cx="720000" cy="360000"/>
          </a:xfrm>
          <a:custGeom>
            <a:avLst/>
            <a:gdLst/>
            <a:ahLst/>
            <a:cxnLst/>
            <a:rect l="0" t="0" r="r" b="b"/>
            <a:pathLst>
              <a:path w="2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500" y="1001"/>
                </a:lnTo>
                <a:lnTo>
                  <a:pt x="1501" y="1001"/>
                </a:lnTo>
                <a:cubicBezTo>
                  <a:pt x="1588" y="1001"/>
                  <a:pt x="1675" y="978"/>
                  <a:pt x="1751" y="934"/>
                </a:cubicBezTo>
                <a:cubicBezTo>
                  <a:pt x="1827" y="890"/>
                  <a:pt x="1890" y="827"/>
                  <a:pt x="1934" y="751"/>
                </a:cubicBezTo>
                <a:cubicBezTo>
                  <a:pt x="1978" y="675"/>
                  <a:pt x="2001" y="588"/>
                  <a:pt x="2001" y="501"/>
                </a:cubicBezTo>
                <a:lnTo>
                  <a:pt x="2001" y="500"/>
                </a:lnTo>
                <a:lnTo>
                  <a:pt x="2001" y="501"/>
                </a:lnTo>
                <a:lnTo>
                  <a:pt x="2001" y="501"/>
                </a:lnTo>
                <a:cubicBezTo>
                  <a:pt x="2001" y="413"/>
                  <a:pt x="1978" y="326"/>
                  <a:pt x="1934" y="250"/>
                </a:cubicBezTo>
                <a:cubicBezTo>
                  <a:pt x="1890" y="174"/>
                  <a:pt x="1827" y="111"/>
                  <a:pt x="1751" y="67"/>
                </a:cubicBezTo>
                <a:cubicBezTo>
                  <a:pt x="1675" y="23"/>
                  <a:pt x="1588" y="0"/>
                  <a:pt x="1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70" name="Serbest Form: Şekil 369"/>
          <p:cNvSpPr/>
          <p:nvPr/>
        </p:nvSpPr>
        <p:spPr>
          <a:xfrm>
            <a:off x="9001080" y="5519520"/>
            <a:ext cx="540000" cy="360000"/>
          </a:xfrm>
          <a:custGeom>
            <a:avLst/>
            <a:gdLst/>
            <a:ahLst/>
            <a:cxnLst/>
            <a:rect l="0" t="0" r="r" b="b"/>
            <a:pathLst>
              <a:path w="1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000" y="1001"/>
                </a:lnTo>
                <a:lnTo>
                  <a:pt x="1001" y="1001"/>
                </a:lnTo>
                <a:cubicBezTo>
                  <a:pt x="1088" y="1001"/>
                  <a:pt x="1175" y="978"/>
                  <a:pt x="1251" y="934"/>
                </a:cubicBezTo>
                <a:cubicBezTo>
                  <a:pt x="1327" y="890"/>
                  <a:pt x="1390" y="827"/>
                  <a:pt x="1434" y="751"/>
                </a:cubicBezTo>
                <a:cubicBezTo>
                  <a:pt x="1478" y="675"/>
                  <a:pt x="1501" y="588"/>
                  <a:pt x="1501" y="501"/>
                </a:cubicBezTo>
                <a:lnTo>
                  <a:pt x="1501" y="500"/>
                </a:lnTo>
                <a:lnTo>
                  <a:pt x="1501" y="501"/>
                </a:lnTo>
                <a:lnTo>
                  <a:pt x="1501" y="501"/>
                </a:lnTo>
                <a:cubicBezTo>
                  <a:pt x="1501" y="413"/>
                  <a:pt x="1478" y="326"/>
                  <a:pt x="1434" y="250"/>
                </a:cubicBezTo>
                <a:cubicBezTo>
                  <a:pt x="1390" y="174"/>
                  <a:pt x="1327" y="111"/>
                  <a:pt x="1251" y="67"/>
                </a:cubicBezTo>
                <a:cubicBezTo>
                  <a:pt x="1175" y="23"/>
                  <a:pt x="1088" y="0"/>
                  <a:pt x="1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71" name="Serbest Form: Şekil 370"/>
          <p:cNvSpPr/>
          <p:nvPr/>
        </p:nvSpPr>
        <p:spPr>
          <a:xfrm>
            <a:off x="9090720" y="5279400"/>
            <a:ext cx="360000" cy="360000"/>
          </a:xfrm>
          <a:custGeom>
            <a:avLst/>
            <a:gdLst/>
            <a:ahLst/>
            <a:cxnLst/>
            <a:rect l="0" t="0" r="r" b="b"/>
            <a:pathLst>
              <a:path w="1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500" y="1001"/>
                </a:lnTo>
                <a:lnTo>
                  <a:pt x="501" y="1001"/>
                </a:lnTo>
                <a:cubicBezTo>
                  <a:pt x="588" y="1001"/>
                  <a:pt x="675" y="978"/>
                  <a:pt x="751" y="934"/>
                </a:cubicBezTo>
                <a:cubicBezTo>
                  <a:pt x="827" y="890"/>
                  <a:pt x="890" y="827"/>
                  <a:pt x="934" y="751"/>
                </a:cubicBezTo>
                <a:cubicBezTo>
                  <a:pt x="978" y="675"/>
                  <a:pt x="1001" y="588"/>
                  <a:pt x="1001" y="501"/>
                </a:cubicBezTo>
                <a:lnTo>
                  <a:pt x="1001" y="500"/>
                </a:lnTo>
                <a:lnTo>
                  <a:pt x="1001" y="501"/>
                </a:lnTo>
                <a:lnTo>
                  <a:pt x="1001" y="501"/>
                </a:lnTo>
                <a:cubicBezTo>
                  <a:pt x="1001" y="413"/>
                  <a:pt x="978" y="326"/>
                  <a:pt x="934" y="250"/>
                </a:cubicBezTo>
                <a:cubicBezTo>
                  <a:pt x="890" y="174"/>
                  <a:pt x="827" y="111"/>
                  <a:pt x="751" y="67"/>
                </a:cubicBezTo>
                <a:cubicBezTo>
                  <a:pt x="675" y="23"/>
                  <a:pt x="588" y="0"/>
                  <a:pt x="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72" name="Dikdörtgen 371"/>
          <p:cNvSpPr/>
          <p:nvPr/>
        </p:nvSpPr>
        <p:spPr>
          <a:xfrm>
            <a:off x="8191080" y="5519520"/>
            <a:ext cx="180000" cy="1199880"/>
          </a:xfrm>
          <a:prstGeom prst="rect">
            <a:avLst/>
          </a:prstGeom>
          <a:solidFill>
            <a:srgbClr val="74B531"/>
          </a:solidFill>
          <a:ln w="18000">
            <a:noFill/>
          </a:ln>
        </p:spPr>
        <p:style>
          <a:lnRef idx="0">
            <a:scrgbClr r="0" g="0" b="0"/>
          </a:lnRef>
          <a:fillRef idx="0">
            <a:scrgbClr r="0" g="0" b="0"/>
          </a:fillRef>
          <a:effectRef idx="0">
            <a:scrgbClr r="0" g="0" b="0"/>
          </a:effectRef>
          <a:fontRef idx="minor"/>
        </p:style>
      </p:sp>
      <p:sp>
        <p:nvSpPr>
          <p:cNvPr id="373" name="Serbest Form: Şekil 372"/>
          <p:cNvSpPr/>
          <p:nvPr/>
        </p:nvSpPr>
        <p:spPr>
          <a:xfrm>
            <a:off x="7920720" y="5879520"/>
            <a:ext cx="720000" cy="360000"/>
          </a:xfrm>
          <a:custGeom>
            <a:avLst/>
            <a:gdLst/>
            <a:ahLst/>
            <a:cxnLst/>
            <a:rect l="0" t="0" r="r" b="b"/>
            <a:pathLst>
              <a:path w="2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500" y="1001"/>
                </a:lnTo>
                <a:lnTo>
                  <a:pt x="1501" y="1001"/>
                </a:lnTo>
                <a:cubicBezTo>
                  <a:pt x="1588" y="1001"/>
                  <a:pt x="1675" y="978"/>
                  <a:pt x="1751" y="934"/>
                </a:cubicBezTo>
                <a:cubicBezTo>
                  <a:pt x="1827" y="890"/>
                  <a:pt x="1890" y="827"/>
                  <a:pt x="1934" y="751"/>
                </a:cubicBezTo>
                <a:cubicBezTo>
                  <a:pt x="1978" y="675"/>
                  <a:pt x="2001" y="588"/>
                  <a:pt x="2001" y="501"/>
                </a:cubicBezTo>
                <a:lnTo>
                  <a:pt x="2001" y="500"/>
                </a:lnTo>
                <a:lnTo>
                  <a:pt x="2001" y="501"/>
                </a:lnTo>
                <a:lnTo>
                  <a:pt x="2001" y="501"/>
                </a:lnTo>
                <a:cubicBezTo>
                  <a:pt x="2001" y="413"/>
                  <a:pt x="1978" y="326"/>
                  <a:pt x="1934" y="250"/>
                </a:cubicBezTo>
                <a:cubicBezTo>
                  <a:pt x="1890" y="174"/>
                  <a:pt x="1827" y="111"/>
                  <a:pt x="1751" y="67"/>
                </a:cubicBezTo>
                <a:cubicBezTo>
                  <a:pt x="1675" y="23"/>
                  <a:pt x="1588" y="0"/>
                  <a:pt x="1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74" name="Serbest Form: Şekil 373"/>
          <p:cNvSpPr/>
          <p:nvPr/>
        </p:nvSpPr>
        <p:spPr>
          <a:xfrm>
            <a:off x="8011080" y="5639400"/>
            <a:ext cx="540000" cy="360000"/>
          </a:xfrm>
          <a:custGeom>
            <a:avLst/>
            <a:gdLst/>
            <a:ahLst/>
            <a:cxnLst/>
            <a:rect l="0" t="0" r="r" b="b"/>
            <a:pathLst>
              <a:path w="15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1000" y="1001"/>
                </a:lnTo>
                <a:lnTo>
                  <a:pt x="1001" y="1001"/>
                </a:lnTo>
                <a:cubicBezTo>
                  <a:pt x="1088" y="1001"/>
                  <a:pt x="1175" y="978"/>
                  <a:pt x="1251" y="934"/>
                </a:cubicBezTo>
                <a:cubicBezTo>
                  <a:pt x="1327" y="890"/>
                  <a:pt x="1390" y="827"/>
                  <a:pt x="1434" y="751"/>
                </a:cubicBezTo>
                <a:cubicBezTo>
                  <a:pt x="1478" y="675"/>
                  <a:pt x="1501" y="588"/>
                  <a:pt x="1501" y="501"/>
                </a:cubicBezTo>
                <a:lnTo>
                  <a:pt x="1501" y="500"/>
                </a:lnTo>
                <a:lnTo>
                  <a:pt x="1501" y="501"/>
                </a:lnTo>
                <a:lnTo>
                  <a:pt x="1501" y="501"/>
                </a:lnTo>
                <a:cubicBezTo>
                  <a:pt x="1501" y="413"/>
                  <a:pt x="1478" y="326"/>
                  <a:pt x="1434" y="250"/>
                </a:cubicBezTo>
                <a:cubicBezTo>
                  <a:pt x="1390" y="174"/>
                  <a:pt x="1327" y="111"/>
                  <a:pt x="1251" y="67"/>
                </a:cubicBezTo>
                <a:cubicBezTo>
                  <a:pt x="1175" y="23"/>
                  <a:pt x="1088" y="0"/>
                  <a:pt x="10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sp>
        <p:nvSpPr>
          <p:cNvPr id="375" name="Serbest Form: Şekil 374"/>
          <p:cNvSpPr/>
          <p:nvPr/>
        </p:nvSpPr>
        <p:spPr>
          <a:xfrm>
            <a:off x="8100720" y="5399640"/>
            <a:ext cx="360000" cy="360000"/>
          </a:xfrm>
          <a:custGeom>
            <a:avLst/>
            <a:gdLst/>
            <a:ahLst/>
            <a:cxnLst/>
            <a:rect l="0" t="0" r="r" b="b"/>
            <a:pathLst>
              <a:path w="1002" h="1002">
                <a:moveTo>
                  <a:pt x="500" y="0"/>
                </a:moveTo>
                <a:lnTo>
                  <a:pt x="501" y="0"/>
                </a:lnTo>
                <a:cubicBezTo>
                  <a:pt x="413" y="0"/>
                  <a:pt x="326" y="23"/>
                  <a:pt x="250" y="67"/>
                </a:cubicBezTo>
                <a:cubicBezTo>
                  <a:pt x="174" y="111"/>
                  <a:pt x="111" y="174"/>
                  <a:pt x="67" y="250"/>
                </a:cubicBezTo>
                <a:cubicBezTo>
                  <a:pt x="23" y="326"/>
                  <a:pt x="0" y="413"/>
                  <a:pt x="0" y="501"/>
                </a:cubicBezTo>
                <a:lnTo>
                  <a:pt x="0" y="500"/>
                </a:lnTo>
                <a:lnTo>
                  <a:pt x="0" y="501"/>
                </a:lnTo>
                <a:cubicBezTo>
                  <a:pt x="0" y="588"/>
                  <a:pt x="23" y="675"/>
                  <a:pt x="67" y="751"/>
                </a:cubicBezTo>
                <a:cubicBezTo>
                  <a:pt x="111" y="827"/>
                  <a:pt x="174" y="890"/>
                  <a:pt x="250" y="934"/>
                </a:cubicBezTo>
                <a:cubicBezTo>
                  <a:pt x="326" y="978"/>
                  <a:pt x="413" y="1001"/>
                  <a:pt x="501" y="1001"/>
                </a:cubicBezTo>
                <a:lnTo>
                  <a:pt x="500" y="1001"/>
                </a:lnTo>
                <a:lnTo>
                  <a:pt x="501" y="1001"/>
                </a:lnTo>
                <a:cubicBezTo>
                  <a:pt x="588" y="1001"/>
                  <a:pt x="675" y="978"/>
                  <a:pt x="751" y="934"/>
                </a:cubicBezTo>
                <a:cubicBezTo>
                  <a:pt x="827" y="890"/>
                  <a:pt x="890" y="827"/>
                  <a:pt x="934" y="751"/>
                </a:cubicBezTo>
                <a:cubicBezTo>
                  <a:pt x="978" y="675"/>
                  <a:pt x="1001" y="588"/>
                  <a:pt x="1001" y="501"/>
                </a:cubicBezTo>
                <a:lnTo>
                  <a:pt x="1001" y="500"/>
                </a:lnTo>
                <a:lnTo>
                  <a:pt x="1001" y="501"/>
                </a:lnTo>
                <a:lnTo>
                  <a:pt x="1001" y="501"/>
                </a:lnTo>
                <a:cubicBezTo>
                  <a:pt x="1001" y="413"/>
                  <a:pt x="978" y="326"/>
                  <a:pt x="934" y="250"/>
                </a:cubicBezTo>
                <a:cubicBezTo>
                  <a:pt x="890" y="174"/>
                  <a:pt x="827" y="111"/>
                  <a:pt x="751" y="67"/>
                </a:cubicBezTo>
                <a:cubicBezTo>
                  <a:pt x="675" y="23"/>
                  <a:pt x="588" y="0"/>
                  <a:pt x="501" y="0"/>
                </a:cubicBezTo>
                <a:lnTo>
                  <a:pt x="500" y="0"/>
                </a:lnTo>
              </a:path>
            </a:pathLst>
          </a:custGeom>
          <a:solidFill>
            <a:srgbClr val="74B531"/>
          </a:solidFill>
          <a:ln w="18000">
            <a:noFill/>
          </a:ln>
        </p:spPr>
        <p:style>
          <a:lnRef idx="0">
            <a:scrgbClr r="0" g="0" b="0"/>
          </a:lnRef>
          <a:fillRef idx="0">
            <a:scrgbClr r="0" g="0" b="0"/>
          </a:fillRef>
          <a:effectRef idx="0">
            <a:scrgbClr r="0" g="0" b="0"/>
          </a:effectRef>
          <a:fontRef idx="minor"/>
        </p:style>
      </p:sp>
      <p:grpSp>
        <p:nvGrpSpPr>
          <p:cNvPr id="376" name="Grup 375"/>
          <p:cNvGrpSpPr/>
          <p:nvPr/>
        </p:nvGrpSpPr>
        <p:grpSpPr>
          <a:xfrm>
            <a:off x="8640360" y="4919760"/>
            <a:ext cx="360000" cy="360000"/>
            <a:chOff x="8640360" y="4919760"/>
            <a:chExt cx="360000" cy="360000"/>
          </a:xfrm>
        </p:grpSpPr>
        <p:sp>
          <p:nvSpPr>
            <p:cNvPr id="377" name="Serbest Form: Şekil 376"/>
            <p:cNvSpPr/>
            <p:nvPr/>
          </p:nvSpPr>
          <p:spPr>
            <a:xfrm>
              <a:off x="8789040" y="4919760"/>
              <a:ext cx="87480" cy="208800"/>
            </a:xfrm>
            <a:custGeom>
              <a:avLst/>
              <a:gdLst/>
              <a:ahLst/>
              <a:cxnLst/>
              <a:rect l="0" t="0" r="r" b="b"/>
              <a:pathLst>
                <a:path w="277" h="595">
                  <a:moveTo>
                    <a:pt x="214" y="201"/>
                  </a:moveTo>
                  <a:cubicBezTo>
                    <a:pt x="171" y="93"/>
                    <a:pt x="79" y="0"/>
                    <a:pt x="41" y="16"/>
                  </a:cubicBezTo>
                  <a:cubicBezTo>
                    <a:pt x="13" y="33"/>
                    <a:pt x="45" y="105"/>
                    <a:pt x="71" y="144"/>
                  </a:cubicBezTo>
                  <a:cubicBezTo>
                    <a:pt x="74" y="146"/>
                    <a:pt x="72" y="152"/>
                    <a:pt x="68" y="152"/>
                  </a:cubicBezTo>
                  <a:cubicBezTo>
                    <a:pt x="56" y="148"/>
                    <a:pt x="42" y="148"/>
                    <a:pt x="36" y="157"/>
                  </a:cubicBezTo>
                  <a:cubicBezTo>
                    <a:pt x="22" y="180"/>
                    <a:pt x="42" y="212"/>
                    <a:pt x="59" y="233"/>
                  </a:cubicBezTo>
                  <a:cubicBezTo>
                    <a:pt x="62" y="236"/>
                    <a:pt x="60" y="242"/>
                    <a:pt x="56" y="241"/>
                  </a:cubicBezTo>
                  <a:cubicBezTo>
                    <a:pt x="41" y="237"/>
                    <a:pt x="26" y="237"/>
                    <a:pt x="21" y="245"/>
                  </a:cubicBezTo>
                  <a:cubicBezTo>
                    <a:pt x="0" y="278"/>
                    <a:pt x="31" y="376"/>
                    <a:pt x="49" y="412"/>
                  </a:cubicBezTo>
                  <a:cubicBezTo>
                    <a:pt x="71" y="454"/>
                    <a:pt x="94" y="497"/>
                    <a:pt x="123" y="530"/>
                  </a:cubicBezTo>
                  <a:cubicBezTo>
                    <a:pt x="153" y="565"/>
                    <a:pt x="190" y="590"/>
                    <a:pt x="229" y="594"/>
                  </a:cubicBezTo>
                  <a:cubicBezTo>
                    <a:pt x="231" y="594"/>
                    <a:pt x="233" y="594"/>
                    <a:pt x="234" y="594"/>
                  </a:cubicBezTo>
                  <a:cubicBezTo>
                    <a:pt x="236" y="593"/>
                    <a:pt x="237" y="589"/>
                    <a:pt x="238" y="586"/>
                  </a:cubicBezTo>
                  <a:cubicBezTo>
                    <a:pt x="245" y="562"/>
                    <a:pt x="247" y="553"/>
                    <a:pt x="250" y="533"/>
                  </a:cubicBezTo>
                  <a:cubicBezTo>
                    <a:pt x="253" y="452"/>
                    <a:pt x="276" y="360"/>
                    <a:pt x="214" y="201"/>
                  </a:cubicBezTo>
                  <a:close/>
                </a:path>
              </a:pathLst>
            </a:custGeom>
            <a:solidFill>
              <a:srgbClr val="74B531"/>
            </a:solidFill>
            <a:ln w="0">
              <a:noFill/>
            </a:ln>
          </p:spPr>
        </p:sp>
        <p:sp>
          <p:nvSpPr>
            <p:cNvPr id="378" name="Serbest Form: Şekil 377"/>
            <p:cNvSpPr/>
            <p:nvPr/>
          </p:nvSpPr>
          <p:spPr>
            <a:xfrm>
              <a:off x="8640360" y="4919760"/>
              <a:ext cx="326520" cy="360000"/>
            </a:xfrm>
            <a:custGeom>
              <a:avLst/>
              <a:gdLst/>
              <a:ahLst/>
              <a:cxnLst/>
              <a:rect l="0" t="0" r="r" b="b"/>
              <a:pathLst>
                <a:path w="909" h="1018">
                  <a:moveTo>
                    <a:pt x="752" y="397"/>
                  </a:moveTo>
                  <a:cubicBezTo>
                    <a:pt x="700" y="408"/>
                    <a:pt x="647" y="473"/>
                    <a:pt x="620" y="532"/>
                  </a:cubicBezTo>
                  <a:cubicBezTo>
                    <a:pt x="619" y="536"/>
                    <a:pt x="616" y="540"/>
                    <a:pt x="613" y="541"/>
                  </a:cubicBezTo>
                  <a:cubicBezTo>
                    <a:pt x="609" y="541"/>
                    <a:pt x="606" y="537"/>
                    <a:pt x="603" y="534"/>
                  </a:cubicBezTo>
                  <a:cubicBezTo>
                    <a:pt x="575" y="500"/>
                    <a:pt x="538" y="456"/>
                    <a:pt x="492" y="380"/>
                  </a:cubicBezTo>
                  <a:cubicBezTo>
                    <a:pt x="472" y="346"/>
                    <a:pt x="373" y="188"/>
                    <a:pt x="276" y="97"/>
                  </a:cubicBezTo>
                  <a:cubicBezTo>
                    <a:pt x="192" y="20"/>
                    <a:pt x="86" y="0"/>
                    <a:pt x="50" y="32"/>
                  </a:cubicBezTo>
                  <a:cubicBezTo>
                    <a:pt x="33" y="46"/>
                    <a:pt x="30" y="80"/>
                    <a:pt x="37" y="105"/>
                  </a:cubicBezTo>
                  <a:cubicBezTo>
                    <a:pt x="45" y="130"/>
                    <a:pt x="71" y="160"/>
                    <a:pt x="91" y="172"/>
                  </a:cubicBezTo>
                  <a:cubicBezTo>
                    <a:pt x="66" y="168"/>
                    <a:pt x="34" y="194"/>
                    <a:pt x="34" y="226"/>
                  </a:cubicBezTo>
                  <a:cubicBezTo>
                    <a:pt x="34" y="282"/>
                    <a:pt x="109" y="344"/>
                    <a:pt x="133" y="353"/>
                  </a:cubicBezTo>
                  <a:cubicBezTo>
                    <a:pt x="112" y="354"/>
                    <a:pt x="95" y="386"/>
                    <a:pt x="100" y="413"/>
                  </a:cubicBezTo>
                  <a:cubicBezTo>
                    <a:pt x="109" y="465"/>
                    <a:pt x="181" y="489"/>
                    <a:pt x="203" y="493"/>
                  </a:cubicBezTo>
                  <a:cubicBezTo>
                    <a:pt x="183" y="498"/>
                    <a:pt x="172" y="532"/>
                    <a:pt x="179" y="557"/>
                  </a:cubicBezTo>
                  <a:cubicBezTo>
                    <a:pt x="190" y="597"/>
                    <a:pt x="262" y="622"/>
                    <a:pt x="282" y="628"/>
                  </a:cubicBezTo>
                  <a:cubicBezTo>
                    <a:pt x="264" y="649"/>
                    <a:pt x="271" y="684"/>
                    <a:pt x="290" y="702"/>
                  </a:cubicBezTo>
                  <a:cubicBezTo>
                    <a:pt x="306" y="720"/>
                    <a:pt x="328" y="730"/>
                    <a:pt x="349" y="734"/>
                  </a:cubicBezTo>
                  <a:cubicBezTo>
                    <a:pt x="295" y="726"/>
                    <a:pt x="232" y="716"/>
                    <a:pt x="179" y="714"/>
                  </a:cubicBezTo>
                  <a:cubicBezTo>
                    <a:pt x="127" y="713"/>
                    <a:pt x="48" y="736"/>
                    <a:pt x="0" y="793"/>
                  </a:cubicBezTo>
                  <a:cubicBezTo>
                    <a:pt x="69" y="830"/>
                    <a:pt x="149" y="909"/>
                    <a:pt x="180" y="1017"/>
                  </a:cubicBezTo>
                  <a:cubicBezTo>
                    <a:pt x="231" y="1014"/>
                    <a:pt x="267" y="977"/>
                    <a:pt x="307" y="937"/>
                  </a:cubicBezTo>
                  <a:cubicBezTo>
                    <a:pt x="313" y="930"/>
                    <a:pt x="319" y="924"/>
                    <a:pt x="327" y="922"/>
                  </a:cubicBezTo>
                  <a:cubicBezTo>
                    <a:pt x="332" y="922"/>
                    <a:pt x="338" y="924"/>
                    <a:pt x="343" y="926"/>
                  </a:cubicBezTo>
                  <a:cubicBezTo>
                    <a:pt x="365" y="936"/>
                    <a:pt x="466" y="1004"/>
                    <a:pt x="594" y="996"/>
                  </a:cubicBezTo>
                  <a:cubicBezTo>
                    <a:pt x="692" y="989"/>
                    <a:pt x="777" y="934"/>
                    <a:pt x="817" y="834"/>
                  </a:cubicBezTo>
                  <a:cubicBezTo>
                    <a:pt x="856" y="737"/>
                    <a:pt x="860" y="633"/>
                    <a:pt x="864" y="604"/>
                  </a:cubicBezTo>
                  <a:cubicBezTo>
                    <a:pt x="868" y="576"/>
                    <a:pt x="888" y="561"/>
                    <a:pt x="907" y="553"/>
                  </a:cubicBezTo>
                  <a:cubicBezTo>
                    <a:pt x="905" y="525"/>
                    <a:pt x="908" y="489"/>
                    <a:pt x="905" y="460"/>
                  </a:cubicBezTo>
                  <a:cubicBezTo>
                    <a:pt x="865" y="416"/>
                    <a:pt x="804" y="386"/>
                    <a:pt x="752" y="397"/>
                  </a:cubicBezTo>
                  <a:close/>
                </a:path>
              </a:pathLst>
            </a:custGeom>
            <a:solidFill>
              <a:srgbClr val="74B531"/>
            </a:solidFill>
            <a:ln w="0">
              <a:noFill/>
            </a:ln>
          </p:spPr>
        </p:sp>
        <p:sp>
          <p:nvSpPr>
            <p:cNvPr id="379" name="Serbest Form: Şekil 378"/>
            <p:cNvSpPr/>
            <p:nvPr/>
          </p:nvSpPr>
          <p:spPr>
            <a:xfrm>
              <a:off x="8960760" y="5078160"/>
              <a:ext cx="39600" cy="36360"/>
            </a:xfrm>
            <a:custGeom>
              <a:avLst/>
              <a:gdLst/>
              <a:ahLst/>
              <a:cxnLst/>
              <a:rect l="0" t="0" r="r" b="b"/>
              <a:pathLst>
                <a:path w="114" h="102">
                  <a:moveTo>
                    <a:pt x="26" y="1"/>
                  </a:moveTo>
                  <a:cubicBezTo>
                    <a:pt x="23" y="0"/>
                    <a:pt x="19" y="0"/>
                    <a:pt x="16" y="0"/>
                  </a:cubicBezTo>
                  <a:cubicBezTo>
                    <a:pt x="10" y="1"/>
                    <a:pt x="8" y="4"/>
                    <a:pt x="6" y="11"/>
                  </a:cubicBezTo>
                  <a:cubicBezTo>
                    <a:pt x="0" y="27"/>
                    <a:pt x="2" y="80"/>
                    <a:pt x="5" y="91"/>
                  </a:cubicBezTo>
                  <a:cubicBezTo>
                    <a:pt x="7" y="97"/>
                    <a:pt x="10" y="101"/>
                    <a:pt x="16" y="101"/>
                  </a:cubicBezTo>
                  <a:cubicBezTo>
                    <a:pt x="18" y="101"/>
                    <a:pt x="21" y="100"/>
                    <a:pt x="23" y="99"/>
                  </a:cubicBezTo>
                  <a:cubicBezTo>
                    <a:pt x="30" y="96"/>
                    <a:pt x="38" y="92"/>
                    <a:pt x="46" y="89"/>
                  </a:cubicBezTo>
                  <a:cubicBezTo>
                    <a:pt x="66" y="80"/>
                    <a:pt x="85" y="72"/>
                    <a:pt x="104" y="63"/>
                  </a:cubicBezTo>
                  <a:cubicBezTo>
                    <a:pt x="107" y="61"/>
                    <a:pt x="111" y="60"/>
                    <a:pt x="112" y="56"/>
                  </a:cubicBezTo>
                  <a:cubicBezTo>
                    <a:pt x="113" y="51"/>
                    <a:pt x="109" y="45"/>
                    <a:pt x="106" y="41"/>
                  </a:cubicBezTo>
                  <a:cubicBezTo>
                    <a:pt x="80" y="25"/>
                    <a:pt x="53" y="12"/>
                    <a:pt x="26" y="1"/>
                  </a:cubicBezTo>
                  <a:close/>
                </a:path>
              </a:pathLst>
            </a:custGeom>
            <a:solidFill>
              <a:srgbClr val="74B531"/>
            </a:solidFill>
            <a:ln w="0">
              <a:noFill/>
            </a:ln>
          </p:spPr>
        </p:sp>
        <p:sp>
          <p:nvSpPr>
            <p:cNvPr id="380" name="Serbest Form: Şekil 379"/>
            <p:cNvSpPr/>
            <p:nvPr/>
          </p:nvSpPr>
          <p:spPr>
            <a:xfrm>
              <a:off x="8915040" y="5081040"/>
              <a:ext cx="20880" cy="27000"/>
            </a:xfrm>
            <a:custGeom>
              <a:avLst/>
              <a:gdLst/>
              <a:ahLst/>
              <a:cxnLst/>
              <a:rect l="0" t="0" r="r" b="b"/>
              <a:pathLst>
                <a:path w="59" h="76">
                  <a:moveTo>
                    <a:pt x="0" y="37"/>
                  </a:moveTo>
                  <a:cubicBezTo>
                    <a:pt x="0" y="44"/>
                    <a:pt x="2" y="51"/>
                    <a:pt x="4" y="56"/>
                  </a:cubicBezTo>
                  <a:cubicBezTo>
                    <a:pt x="6" y="61"/>
                    <a:pt x="10" y="67"/>
                    <a:pt x="14" y="69"/>
                  </a:cubicBezTo>
                  <a:cubicBezTo>
                    <a:pt x="19" y="73"/>
                    <a:pt x="24" y="75"/>
                    <a:pt x="29" y="75"/>
                  </a:cubicBezTo>
                  <a:cubicBezTo>
                    <a:pt x="34" y="75"/>
                    <a:pt x="39" y="73"/>
                    <a:pt x="43" y="69"/>
                  </a:cubicBezTo>
                  <a:cubicBezTo>
                    <a:pt x="48" y="67"/>
                    <a:pt x="52" y="61"/>
                    <a:pt x="54" y="56"/>
                  </a:cubicBezTo>
                  <a:cubicBezTo>
                    <a:pt x="57" y="51"/>
                    <a:pt x="58" y="44"/>
                    <a:pt x="58" y="37"/>
                  </a:cubicBezTo>
                  <a:cubicBezTo>
                    <a:pt x="58" y="31"/>
                    <a:pt x="57" y="24"/>
                    <a:pt x="54" y="19"/>
                  </a:cubicBezTo>
                  <a:cubicBezTo>
                    <a:pt x="51" y="13"/>
                    <a:pt x="48" y="8"/>
                    <a:pt x="43" y="5"/>
                  </a:cubicBezTo>
                  <a:cubicBezTo>
                    <a:pt x="39" y="1"/>
                    <a:pt x="34" y="0"/>
                    <a:pt x="29" y="0"/>
                  </a:cubicBezTo>
                  <a:cubicBezTo>
                    <a:pt x="24" y="0"/>
                    <a:pt x="19" y="1"/>
                    <a:pt x="14" y="5"/>
                  </a:cubicBezTo>
                  <a:cubicBezTo>
                    <a:pt x="10" y="8"/>
                    <a:pt x="6" y="13"/>
                    <a:pt x="4" y="19"/>
                  </a:cubicBezTo>
                  <a:cubicBezTo>
                    <a:pt x="2" y="24"/>
                    <a:pt x="0" y="31"/>
                    <a:pt x="0" y="37"/>
                  </a:cubicBezTo>
                  <a:close/>
                </a:path>
              </a:pathLst>
            </a:custGeom>
            <a:solidFill>
              <a:srgbClr val="74B531"/>
            </a:solidFill>
            <a:ln w="0">
              <a:noFill/>
            </a:ln>
          </p:spPr>
        </p:sp>
        <p:sp>
          <p:nvSpPr>
            <p:cNvPr id="381" name="Serbest Form: Şekil 380"/>
            <p:cNvSpPr/>
            <p:nvPr/>
          </p:nvSpPr>
          <p:spPr>
            <a:xfrm>
              <a:off x="8664840" y="4975560"/>
              <a:ext cx="50040" cy="27000"/>
            </a:xfrm>
            <a:custGeom>
              <a:avLst/>
              <a:gdLst/>
              <a:ahLst/>
              <a:cxnLst/>
              <a:rect l="0" t="0" r="r" b="b"/>
              <a:pathLst>
                <a:path w="140" h="78">
                  <a:moveTo>
                    <a:pt x="77" y="36"/>
                  </a:moveTo>
                  <a:cubicBezTo>
                    <a:pt x="80" y="38"/>
                    <a:pt x="100" y="50"/>
                    <a:pt x="118" y="60"/>
                  </a:cubicBezTo>
                  <a:cubicBezTo>
                    <a:pt x="127" y="64"/>
                    <a:pt x="139" y="69"/>
                    <a:pt x="139" y="72"/>
                  </a:cubicBezTo>
                  <a:cubicBezTo>
                    <a:pt x="139" y="77"/>
                    <a:pt x="128" y="74"/>
                    <a:pt x="119" y="72"/>
                  </a:cubicBezTo>
                  <a:cubicBezTo>
                    <a:pt x="96" y="65"/>
                    <a:pt x="71" y="54"/>
                    <a:pt x="50" y="40"/>
                  </a:cubicBezTo>
                  <a:cubicBezTo>
                    <a:pt x="44" y="37"/>
                    <a:pt x="9" y="12"/>
                    <a:pt x="0" y="4"/>
                  </a:cubicBezTo>
                  <a:cubicBezTo>
                    <a:pt x="7" y="0"/>
                    <a:pt x="17" y="0"/>
                    <a:pt x="24" y="0"/>
                  </a:cubicBezTo>
                  <a:cubicBezTo>
                    <a:pt x="42" y="14"/>
                    <a:pt x="58" y="25"/>
                    <a:pt x="77" y="36"/>
                  </a:cubicBezTo>
                  <a:close/>
                </a:path>
              </a:pathLst>
            </a:custGeom>
            <a:solidFill>
              <a:srgbClr val="74B531"/>
            </a:solidFill>
            <a:ln w="0">
              <a:noFill/>
            </a:ln>
          </p:spPr>
        </p:sp>
        <p:sp>
          <p:nvSpPr>
            <p:cNvPr id="382" name="Serbest Form: Şekil 381"/>
            <p:cNvSpPr/>
            <p:nvPr/>
          </p:nvSpPr>
          <p:spPr>
            <a:xfrm>
              <a:off x="8681760" y="5040720"/>
              <a:ext cx="56880" cy="15480"/>
            </a:xfrm>
            <a:custGeom>
              <a:avLst/>
              <a:gdLst/>
              <a:ahLst/>
              <a:cxnLst/>
              <a:rect l="0" t="0" r="r" b="b"/>
              <a:pathLst>
                <a:path w="159" h="44">
                  <a:moveTo>
                    <a:pt x="125" y="31"/>
                  </a:moveTo>
                  <a:cubicBezTo>
                    <a:pt x="136" y="33"/>
                    <a:pt x="158" y="33"/>
                    <a:pt x="158" y="39"/>
                  </a:cubicBezTo>
                  <a:cubicBezTo>
                    <a:pt x="158" y="43"/>
                    <a:pt x="139" y="43"/>
                    <a:pt x="127" y="43"/>
                  </a:cubicBezTo>
                  <a:cubicBezTo>
                    <a:pt x="84" y="43"/>
                    <a:pt x="37" y="35"/>
                    <a:pt x="0" y="11"/>
                  </a:cubicBezTo>
                  <a:cubicBezTo>
                    <a:pt x="4" y="5"/>
                    <a:pt x="13" y="0"/>
                    <a:pt x="19" y="0"/>
                  </a:cubicBezTo>
                  <a:cubicBezTo>
                    <a:pt x="60" y="21"/>
                    <a:pt x="110" y="28"/>
                    <a:pt x="125" y="31"/>
                  </a:cubicBezTo>
                  <a:close/>
                </a:path>
              </a:pathLst>
            </a:custGeom>
            <a:solidFill>
              <a:srgbClr val="74B531"/>
            </a:solidFill>
            <a:ln w="0">
              <a:noFill/>
            </a:ln>
          </p:spPr>
        </p:sp>
        <p:sp>
          <p:nvSpPr>
            <p:cNvPr id="383" name="Serbest Form: Şekil 382"/>
            <p:cNvSpPr/>
            <p:nvPr/>
          </p:nvSpPr>
          <p:spPr>
            <a:xfrm>
              <a:off x="8707680" y="5091120"/>
              <a:ext cx="51480" cy="9360"/>
            </a:xfrm>
            <a:custGeom>
              <a:avLst/>
              <a:gdLst/>
              <a:ahLst/>
              <a:cxnLst/>
              <a:rect l="0" t="0" r="r" b="b"/>
              <a:pathLst>
                <a:path w="146" h="30">
                  <a:moveTo>
                    <a:pt x="107" y="12"/>
                  </a:moveTo>
                  <a:cubicBezTo>
                    <a:pt x="127" y="15"/>
                    <a:pt x="143" y="12"/>
                    <a:pt x="144" y="16"/>
                  </a:cubicBezTo>
                  <a:cubicBezTo>
                    <a:pt x="145" y="23"/>
                    <a:pt x="124" y="24"/>
                    <a:pt x="113" y="24"/>
                  </a:cubicBezTo>
                  <a:cubicBezTo>
                    <a:pt x="80" y="27"/>
                    <a:pt x="57" y="29"/>
                    <a:pt x="20" y="20"/>
                  </a:cubicBezTo>
                  <a:cubicBezTo>
                    <a:pt x="16" y="20"/>
                    <a:pt x="0" y="16"/>
                    <a:pt x="1" y="13"/>
                  </a:cubicBezTo>
                  <a:cubicBezTo>
                    <a:pt x="4" y="8"/>
                    <a:pt x="12" y="1"/>
                    <a:pt x="17" y="0"/>
                  </a:cubicBezTo>
                  <a:cubicBezTo>
                    <a:pt x="38" y="7"/>
                    <a:pt x="86" y="11"/>
                    <a:pt x="107" y="12"/>
                  </a:cubicBezTo>
                  <a:close/>
                </a:path>
              </a:pathLst>
            </a:custGeom>
            <a:solidFill>
              <a:srgbClr val="74B531"/>
            </a:solidFill>
            <a:ln w="0">
              <a:noFill/>
            </a:ln>
          </p:spPr>
        </p:sp>
        <p:sp>
          <p:nvSpPr>
            <p:cNvPr id="384" name="Serbest Form: Şekil 383"/>
            <p:cNvSpPr/>
            <p:nvPr/>
          </p:nvSpPr>
          <p:spPr>
            <a:xfrm>
              <a:off x="8739360" y="5140080"/>
              <a:ext cx="47160" cy="9000"/>
            </a:xfrm>
            <a:custGeom>
              <a:avLst/>
              <a:gdLst/>
              <a:ahLst/>
              <a:cxnLst/>
              <a:rect l="0" t="0" r="r" b="b"/>
              <a:pathLst>
                <a:path w="132" h="26">
                  <a:moveTo>
                    <a:pt x="7" y="0"/>
                  </a:moveTo>
                  <a:cubicBezTo>
                    <a:pt x="24" y="4"/>
                    <a:pt x="38" y="7"/>
                    <a:pt x="55" y="8"/>
                  </a:cubicBezTo>
                  <a:cubicBezTo>
                    <a:pt x="67" y="9"/>
                    <a:pt x="85" y="12"/>
                    <a:pt x="101" y="12"/>
                  </a:cubicBezTo>
                  <a:cubicBezTo>
                    <a:pt x="114" y="13"/>
                    <a:pt x="131" y="11"/>
                    <a:pt x="131" y="15"/>
                  </a:cubicBezTo>
                  <a:cubicBezTo>
                    <a:pt x="131" y="21"/>
                    <a:pt x="112" y="24"/>
                    <a:pt x="99" y="25"/>
                  </a:cubicBezTo>
                  <a:cubicBezTo>
                    <a:pt x="70" y="25"/>
                    <a:pt x="37" y="25"/>
                    <a:pt x="3" y="15"/>
                  </a:cubicBezTo>
                  <a:cubicBezTo>
                    <a:pt x="2" y="15"/>
                    <a:pt x="0" y="12"/>
                    <a:pt x="0" y="12"/>
                  </a:cubicBezTo>
                  <a:cubicBezTo>
                    <a:pt x="2" y="8"/>
                    <a:pt x="5" y="3"/>
                    <a:pt x="7" y="0"/>
                  </a:cubicBezTo>
                  <a:close/>
                </a:path>
              </a:pathLst>
            </a:custGeom>
            <a:solidFill>
              <a:srgbClr val="74B531"/>
            </a:solidFill>
            <a:ln w="0">
              <a:noFill/>
            </a:ln>
          </p:spPr>
        </p:sp>
      </p:grpSp>
      <p:grpSp>
        <p:nvGrpSpPr>
          <p:cNvPr id="385" name="Grup 384"/>
          <p:cNvGrpSpPr/>
          <p:nvPr/>
        </p:nvGrpSpPr>
        <p:grpSpPr>
          <a:xfrm>
            <a:off x="9180360" y="4679640"/>
            <a:ext cx="360000" cy="360000"/>
            <a:chOff x="9180360" y="4679640"/>
            <a:chExt cx="360000" cy="360000"/>
          </a:xfrm>
        </p:grpSpPr>
        <p:sp>
          <p:nvSpPr>
            <p:cNvPr id="386" name="Serbest Form: Şekil 385"/>
            <p:cNvSpPr/>
            <p:nvPr/>
          </p:nvSpPr>
          <p:spPr>
            <a:xfrm>
              <a:off x="9329040" y="4679640"/>
              <a:ext cx="87480" cy="208800"/>
            </a:xfrm>
            <a:custGeom>
              <a:avLst/>
              <a:gdLst/>
              <a:ahLst/>
              <a:cxnLst/>
              <a:rect l="0" t="0" r="r" b="b"/>
              <a:pathLst>
                <a:path w="277" h="595">
                  <a:moveTo>
                    <a:pt x="214" y="201"/>
                  </a:moveTo>
                  <a:cubicBezTo>
                    <a:pt x="171" y="93"/>
                    <a:pt x="79" y="0"/>
                    <a:pt x="41" y="16"/>
                  </a:cubicBezTo>
                  <a:cubicBezTo>
                    <a:pt x="13" y="33"/>
                    <a:pt x="45" y="105"/>
                    <a:pt x="71" y="144"/>
                  </a:cubicBezTo>
                  <a:cubicBezTo>
                    <a:pt x="74" y="146"/>
                    <a:pt x="72" y="152"/>
                    <a:pt x="68" y="152"/>
                  </a:cubicBezTo>
                  <a:cubicBezTo>
                    <a:pt x="56" y="148"/>
                    <a:pt x="42" y="148"/>
                    <a:pt x="36" y="157"/>
                  </a:cubicBezTo>
                  <a:cubicBezTo>
                    <a:pt x="22" y="180"/>
                    <a:pt x="42" y="212"/>
                    <a:pt x="59" y="233"/>
                  </a:cubicBezTo>
                  <a:cubicBezTo>
                    <a:pt x="62" y="236"/>
                    <a:pt x="60" y="242"/>
                    <a:pt x="56" y="241"/>
                  </a:cubicBezTo>
                  <a:cubicBezTo>
                    <a:pt x="41" y="237"/>
                    <a:pt x="26" y="237"/>
                    <a:pt x="21" y="245"/>
                  </a:cubicBezTo>
                  <a:cubicBezTo>
                    <a:pt x="0" y="278"/>
                    <a:pt x="31" y="376"/>
                    <a:pt x="49" y="412"/>
                  </a:cubicBezTo>
                  <a:cubicBezTo>
                    <a:pt x="71" y="454"/>
                    <a:pt x="94" y="497"/>
                    <a:pt x="123" y="530"/>
                  </a:cubicBezTo>
                  <a:cubicBezTo>
                    <a:pt x="153" y="565"/>
                    <a:pt x="190" y="590"/>
                    <a:pt x="229" y="594"/>
                  </a:cubicBezTo>
                  <a:cubicBezTo>
                    <a:pt x="231" y="594"/>
                    <a:pt x="233" y="594"/>
                    <a:pt x="234" y="594"/>
                  </a:cubicBezTo>
                  <a:cubicBezTo>
                    <a:pt x="236" y="593"/>
                    <a:pt x="237" y="589"/>
                    <a:pt x="238" y="586"/>
                  </a:cubicBezTo>
                  <a:cubicBezTo>
                    <a:pt x="245" y="562"/>
                    <a:pt x="247" y="553"/>
                    <a:pt x="250" y="533"/>
                  </a:cubicBezTo>
                  <a:cubicBezTo>
                    <a:pt x="253" y="452"/>
                    <a:pt x="276" y="360"/>
                    <a:pt x="214" y="201"/>
                  </a:cubicBezTo>
                  <a:close/>
                </a:path>
              </a:pathLst>
            </a:custGeom>
            <a:solidFill>
              <a:srgbClr val="74B531"/>
            </a:solidFill>
            <a:ln w="0">
              <a:noFill/>
            </a:ln>
          </p:spPr>
        </p:sp>
        <p:sp>
          <p:nvSpPr>
            <p:cNvPr id="387" name="Serbest Form: Şekil 386"/>
            <p:cNvSpPr/>
            <p:nvPr/>
          </p:nvSpPr>
          <p:spPr>
            <a:xfrm>
              <a:off x="9180360" y="4679640"/>
              <a:ext cx="326520" cy="360000"/>
            </a:xfrm>
            <a:custGeom>
              <a:avLst/>
              <a:gdLst/>
              <a:ahLst/>
              <a:cxnLst/>
              <a:rect l="0" t="0" r="r" b="b"/>
              <a:pathLst>
                <a:path w="909" h="1018">
                  <a:moveTo>
                    <a:pt x="752" y="397"/>
                  </a:moveTo>
                  <a:cubicBezTo>
                    <a:pt x="700" y="408"/>
                    <a:pt x="647" y="473"/>
                    <a:pt x="620" y="532"/>
                  </a:cubicBezTo>
                  <a:cubicBezTo>
                    <a:pt x="619" y="536"/>
                    <a:pt x="616" y="540"/>
                    <a:pt x="613" y="541"/>
                  </a:cubicBezTo>
                  <a:cubicBezTo>
                    <a:pt x="609" y="541"/>
                    <a:pt x="606" y="537"/>
                    <a:pt x="603" y="534"/>
                  </a:cubicBezTo>
                  <a:cubicBezTo>
                    <a:pt x="575" y="500"/>
                    <a:pt x="538" y="456"/>
                    <a:pt x="492" y="380"/>
                  </a:cubicBezTo>
                  <a:cubicBezTo>
                    <a:pt x="472" y="346"/>
                    <a:pt x="373" y="188"/>
                    <a:pt x="276" y="97"/>
                  </a:cubicBezTo>
                  <a:cubicBezTo>
                    <a:pt x="192" y="20"/>
                    <a:pt x="86" y="0"/>
                    <a:pt x="50" y="32"/>
                  </a:cubicBezTo>
                  <a:cubicBezTo>
                    <a:pt x="33" y="46"/>
                    <a:pt x="30" y="80"/>
                    <a:pt x="37" y="105"/>
                  </a:cubicBezTo>
                  <a:cubicBezTo>
                    <a:pt x="45" y="130"/>
                    <a:pt x="71" y="160"/>
                    <a:pt x="91" y="172"/>
                  </a:cubicBezTo>
                  <a:cubicBezTo>
                    <a:pt x="66" y="168"/>
                    <a:pt x="34" y="194"/>
                    <a:pt x="34" y="226"/>
                  </a:cubicBezTo>
                  <a:cubicBezTo>
                    <a:pt x="34" y="282"/>
                    <a:pt x="109" y="344"/>
                    <a:pt x="133" y="353"/>
                  </a:cubicBezTo>
                  <a:cubicBezTo>
                    <a:pt x="112" y="354"/>
                    <a:pt x="95" y="386"/>
                    <a:pt x="100" y="413"/>
                  </a:cubicBezTo>
                  <a:cubicBezTo>
                    <a:pt x="109" y="465"/>
                    <a:pt x="181" y="489"/>
                    <a:pt x="203" y="493"/>
                  </a:cubicBezTo>
                  <a:cubicBezTo>
                    <a:pt x="183" y="498"/>
                    <a:pt x="172" y="532"/>
                    <a:pt x="179" y="557"/>
                  </a:cubicBezTo>
                  <a:cubicBezTo>
                    <a:pt x="190" y="597"/>
                    <a:pt x="262" y="622"/>
                    <a:pt x="282" y="628"/>
                  </a:cubicBezTo>
                  <a:cubicBezTo>
                    <a:pt x="264" y="649"/>
                    <a:pt x="271" y="684"/>
                    <a:pt x="290" y="702"/>
                  </a:cubicBezTo>
                  <a:cubicBezTo>
                    <a:pt x="306" y="720"/>
                    <a:pt x="328" y="730"/>
                    <a:pt x="349" y="734"/>
                  </a:cubicBezTo>
                  <a:cubicBezTo>
                    <a:pt x="295" y="726"/>
                    <a:pt x="232" y="716"/>
                    <a:pt x="179" y="714"/>
                  </a:cubicBezTo>
                  <a:cubicBezTo>
                    <a:pt x="127" y="713"/>
                    <a:pt x="48" y="736"/>
                    <a:pt x="0" y="793"/>
                  </a:cubicBezTo>
                  <a:cubicBezTo>
                    <a:pt x="69" y="830"/>
                    <a:pt x="149" y="909"/>
                    <a:pt x="180" y="1017"/>
                  </a:cubicBezTo>
                  <a:cubicBezTo>
                    <a:pt x="231" y="1014"/>
                    <a:pt x="267" y="977"/>
                    <a:pt x="307" y="937"/>
                  </a:cubicBezTo>
                  <a:cubicBezTo>
                    <a:pt x="313" y="930"/>
                    <a:pt x="319" y="924"/>
                    <a:pt x="327" y="922"/>
                  </a:cubicBezTo>
                  <a:cubicBezTo>
                    <a:pt x="332" y="922"/>
                    <a:pt x="338" y="924"/>
                    <a:pt x="343" y="926"/>
                  </a:cubicBezTo>
                  <a:cubicBezTo>
                    <a:pt x="365" y="936"/>
                    <a:pt x="466" y="1004"/>
                    <a:pt x="594" y="996"/>
                  </a:cubicBezTo>
                  <a:cubicBezTo>
                    <a:pt x="692" y="989"/>
                    <a:pt x="777" y="934"/>
                    <a:pt x="817" y="834"/>
                  </a:cubicBezTo>
                  <a:cubicBezTo>
                    <a:pt x="856" y="737"/>
                    <a:pt x="860" y="633"/>
                    <a:pt x="864" y="604"/>
                  </a:cubicBezTo>
                  <a:cubicBezTo>
                    <a:pt x="868" y="576"/>
                    <a:pt x="888" y="561"/>
                    <a:pt x="907" y="553"/>
                  </a:cubicBezTo>
                  <a:cubicBezTo>
                    <a:pt x="905" y="525"/>
                    <a:pt x="908" y="489"/>
                    <a:pt x="905" y="460"/>
                  </a:cubicBezTo>
                  <a:cubicBezTo>
                    <a:pt x="865" y="416"/>
                    <a:pt x="804" y="386"/>
                    <a:pt x="752" y="397"/>
                  </a:cubicBezTo>
                  <a:close/>
                </a:path>
              </a:pathLst>
            </a:custGeom>
            <a:solidFill>
              <a:srgbClr val="74B531"/>
            </a:solidFill>
            <a:ln w="0">
              <a:noFill/>
            </a:ln>
          </p:spPr>
        </p:sp>
        <p:sp>
          <p:nvSpPr>
            <p:cNvPr id="388" name="Serbest Form: Şekil 387"/>
            <p:cNvSpPr/>
            <p:nvPr/>
          </p:nvSpPr>
          <p:spPr>
            <a:xfrm>
              <a:off x="9500760" y="4838040"/>
              <a:ext cx="39600" cy="36360"/>
            </a:xfrm>
            <a:custGeom>
              <a:avLst/>
              <a:gdLst/>
              <a:ahLst/>
              <a:cxnLst/>
              <a:rect l="0" t="0" r="r" b="b"/>
              <a:pathLst>
                <a:path w="114" h="102">
                  <a:moveTo>
                    <a:pt x="26" y="1"/>
                  </a:moveTo>
                  <a:cubicBezTo>
                    <a:pt x="23" y="0"/>
                    <a:pt x="19" y="0"/>
                    <a:pt x="16" y="0"/>
                  </a:cubicBezTo>
                  <a:cubicBezTo>
                    <a:pt x="10" y="1"/>
                    <a:pt x="8" y="4"/>
                    <a:pt x="6" y="11"/>
                  </a:cubicBezTo>
                  <a:cubicBezTo>
                    <a:pt x="0" y="27"/>
                    <a:pt x="2" y="80"/>
                    <a:pt x="5" y="91"/>
                  </a:cubicBezTo>
                  <a:cubicBezTo>
                    <a:pt x="7" y="97"/>
                    <a:pt x="10" y="101"/>
                    <a:pt x="16" y="101"/>
                  </a:cubicBezTo>
                  <a:cubicBezTo>
                    <a:pt x="18" y="101"/>
                    <a:pt x="21" y="100"/>
                    <a:pt x="23" y="99"/>
                  </a:cubicBezTo>
                  <a:cubicBezTo>
                    <a:pt x="30" y="96"/>
                    <a:pt x="38" y="92"/>
                    <a:pt x="46" y="89"/>
                  </a:cubicBezTo>
                  <a:cubicBezTo>
                    <a:pt x="66" y="80"/>
                    <a:pt x="85" y="72"/>
                    <a:pt x="104" y="63"/>
                  </a:cubicBezTo>
                  <a:cubicBezTo>
                    <a:pt x="107" y="61"/>
                    <a:pt x="111" y="60"/>
                    <a:pt x="112" y="56"/>
                  </a:cubicBezTo>
                  <a:cubicBezTo>
                    <a:pt x="113" y="51"/>
                    <a:pt x="109" y="45"/>
                    <a:pt x="106" y="41"/>
                  </a:cubicBezTo>
                  <a:cubicBezTo>
                    <a:pt x="80" y="25"/>
                    <a:pt x="53" y="12"/>
                    <a:pt x="26" y="1"/>
                  </a:cubicBezTo>
                  <a:close/>
                </a:path>
              </a:pathLst>
            </a:custGeom>
            <a:solidFill>
              <a:srgbClr val="74B531"/>
            </a:solidFill>
            <a:ln w="0">
              <a:noFill/>
            </a:ln>
          </p:spPr>
        </p:sp>
        <p:sp>
          <p:nvSpPr>
            <p:cNvPr id="389" name="Serbest Form: Şekil 388"/>
            <p:cNvSpPr/>
            <p:nvPr/>
          </p:nvSpPr>
          <p:spPr>
            <a:xfrm>
              <a:off x="9455040" y="4840920"/>
              <a:ext cx="20880" cy="27000"/>
            </a:xfrm>
            <a:custGeom>
              <a:avLst/>
              <a:gdLst/>
              <a:ahLst/>
              <a:cxnLst/>
              <a:rect l="0" t="0" r="r" b="b"/>
              <a:pathLst>
                <a:path w="59" h="76">
                  <a:moveTo>
                    <a:pt x="0" y="37"/>
                  </a:moveTo>
                  <a:cubicBezTo>
                    <a:pt x="0" y="44"/>
                    <a:pt x="2" y="51"/>
                    <a:pt x="4" y="56"/>
                  </a:cubicBezTo>
                  <a:cubicBezTo>
                    <a:pt x="6" y="61"/>
                    <a:pt x="10" y="67"/>
                    <a:pt x="14" y="69"/>
                  </a:cubicBezTo>
                  <a:cubicBezTo>
                    <a:pt x="19" y="73"/>
                    <a:pt x="24" y="75"/>
                    <a:pt x="29" y="75"/>
                  </a:cubicBezTo>
                  <a:cubicBezTo>
                    <a:pt x="34" y="75"/>
                    <a:pt x="39" y="73"/>
                    <a:pt x="43" y="69"/>
                  </a:cubicBezTo>
                  <a:cubicBezTo>
                    <a:pt x="48" y="67"/>
                    <a:pt x="52" y="61"/>
                    <a:pt x="54" y="56"/>
                  </a:cubicBezTo>
                  <a:cubicBezTo>
                    <a:pt x="57" y="51"/>
                    <a:pt x="58" y="44"/>
                    <a:pt x="58" y="37"/>
                  </a:cubicBezTo>
                  <a:cubicBezTo>
                    <a:pt x="58" y="31"/>
                    <a:pt x="57" y="24"/>
                    <a:pt x="54" y="19"/>
                  </a:cubicBezTo>
                  <a:cubicBezTo>
                    <a:pt x="51" y="13"/>
                    <a:pt x="48" y="8"/>
                    <a:pt x="43" y="5"/>
                  </a:cubicBezTo>
                  <a:cubicBezTo>
                    <a:pt x="39" y="1"/>
                    <a:pt x="34" y="0"/>
                    <a:pt x="29" y="0"/>
                  </a:cubicBezTo>
                  <a:cubicBezTo>
                    <a:pt x="24" y="0"/>
                    <a:pt x="19" y="1"/>
                    <a:pt x="14" y="5"/>
                  </a:cubicBezTo>
                  <a:cubicBezTo>
                    <a:pt x="10" y="8"/>
                    <a:pt x="6" y="13"/>
                    <a:pt x="4" y="19"/>
                  </a:cubicBezTo>
                  <a:cubicBezTo>
                    <a:pt x="2" y="24"/>
                    <a:pt x="0" y="31"/>
                    <a:pt x="0" y="37"/>
                  </a:cubicBezTo>
                  <a:close/>
                </a:path>
              </a:pathLst>
            </a:custGeom>
            <a:solidFill>
              <a:srgbClr val="74B531"/>
            </a:solidFill>
            <a:ln w="0">
              <a:noFill/>
            </a:ln>
          </p:spPr>
        </p:sp>
        <p:sp>
          <p:nvSpPr>
            <p:cNvPr id="390" name="Serbest Form: Şekil 389"/>
            <p:cNvSpPr/>
            <p:nvPr/>
          </p:nvSpPr>
          <p:spPr>
            <a:xfrm>
              <a:off x="9204840" y="4735440"/>
              <a:ext cx="50040" cy="27000"/>
            </a:xfrm>
            <a:custGeom>
              <a:avLst/>
              <a:gdLst/>
              <a:ahLst/>
              <a:cxnLst/>
              <a:rect l="0" t="0" r="r" b="b"/>
              <a:pathLst>
                <a:path w="140" h="78">
                  <a:moveTo>
                    <a:pt x="77" y="36"/>
                  </a:moveTo>
                  <a:cubicBezTo>
                    <a:pt x="80" y="38"/>
                    <a:pt x="100" y="50"/>
                    <a:pt x="118" y="60"/>
                  </a:cubicBezTo>
                  <a:cubicBezTo>
                    <a:pt x="127" y="64"/>
                    <a:pt x="139" y="69"/>
                    <a:pt x="139" y="72"/>
                  </a:cubicBezTo>
                  <a:cubicBezTo>
                    <a:pt x="139" y="77"/>
                    <a:pt x="128" y="74"/>
                    <a:pt x="119" y="72"/>
                  </a:cubicBezTo>
                  <a:cubicBezTo>
                    <a:pt x="96" y="65"/>
                    <a:pt x="71" y="54"/>
                    <a:pt x="50" y="40"/>
                  </a:cubicBezTo>
                  <a:cubicBezTo>
                    <a:pt x="44" y="37"/>
                    <a:pt x="9" y="12"/>
                    <a:pt x="0" y="4"/>
                  </a:cubicBezTo>
                  <a:cubicBezTo>
                    <a:pt x="7" y="0"/>
                    <a:pt x="17" y="0"/>
                    <a:pt x="24" y="0"/>
                  </a:cubicBezTo>
                  <a:cubicBezTo>
                    <a:pt x="42" y="14"/>
                    <a:pt x="58" y="25"/>
                    <a:pt x="77" y="36"/>
                  </a:cubicBezTo>
                  <a:close/>
                </a:path>
              </a:pathLst>
            </a:custGeom>
            <a:solidFill>
              <a:srgbClr val="74B531"/>
            </a:solidFill>
            <a:ln w="0">
              <a:noFill/>
            </a:ln>
          </p:spPr>
        </p:sp>
        <p:sp>
          <p:nvSpPr>
            <p:cNvPr id="391" name="Serbest Form: Şekil 390"/>
            <p:cNvSpPr/>
            <p:nvPr/>
          </p:nvSpPr>
          <p:spPr>
            <a:xfrm>
              <a:off x="9221760" y="4800600"/>
              <a:ext cx="56880" cy="15480"/>
            </a:xfrm>
            <a:custGeom>
              <a:avLst/>
              <a:gdLst/>
              <a:ahLst/>
              <a:cxnLst/>
              <a:rect l="0" t="0" r="r" b="b"/>
              <a:pathLst>
                <a:path w="159" h="44">
                  <a:moveTo>
                    <a:pt x="125" y="31"/>
                  </a:moveTo>
                  <a:cubicBezTo>
                    <a:pt x="136" y="33"/>
                    <a:pt x="158" y="33"/>
                    <a:pt x="158" y="39"/>
                  </a:cubicBezTo>
                  <a:cubicBezTo>
                    <a:pt x="158" y="43"/>
                    <a:pt x="139" y="43"/>
                    <a:pt x="127" y="43"/>
                  </a:cubicBezTo>
                  <a:cubicBezTo>
                    <a:pt x="84" y="43"/>
                    <a:pt x="37" y="35"/>
                    <a:pt x="0" y="11"/>
                  </a:cubicBezTo>
                  <a:cubicBezTo>
                    <a:pt x="4" y="5"/>
                    <a:pt x="13" y="0"/>
                    <a:pt x="19" y="0"/>
                  </a:cubicBezTo>
                  <a:cubicBezTo>
                    <a:pt x="60" y="21"/>
                    <a:pt x="110" y="28"/>
                    <a:pt x="125" y="31"/>
                  </a:cubicBezTo>
                  <a:close/>
                </a:path>
              </a:pathLst>
            </a:custGeom>
            <a:solidFill>
              <a:srgbClr val="74B531"/>
            </a:solidFill>
            <a:ln w="0">
              <a:noFill/>
            </a:ln>
          </p:spPr>
        </p:sp>
        <p:sp>
          <p:nvSpPr>
            <p:cNvPr id="392" name="Serbest Form: Şekil 391"/>
            <p:cNvSpPr/>
            <p:nvPr/>
          </p:nvSpPr>
          <p:spPr>
            <a:xfrm>
              <a:off x="9247680" y="4851000"/>
              <a:ext cx="51480" cy="9360"/>
            </a:xfrm>
            <a:custGeom>
              <a:avLst/>
              <a:gdLst/>
              <a:ahLst/>
              <a:cxnLst/>
              <a:rect l="0" t="0" r="r" b="b"/>
              <a:pathLst>
                <a:path w="146" h="30">
                  <a:moveTo>
                    <a:pt x="107" y="12"/>
                  </a:moveTo>
                  <a:cubicBezTo>
                    <a:pt x="127" y="15"/>
                    <a:pt x="143" y="12"/>
                    <a:pt x="144" y="16"/>
                  </a:cubicBezTo>
                  <a:cubicBezTo>
                    <a:pt x="145" y="23"/>
                    <a:pt x="124" y="24"/>
                    <a:pt x="113" y="24"/>
                  </a:cubicBezTo>
                  <a:cubicBezTo>
                    <a:pt x="80" y="27"/>
                    <a:pt x="57" y="29"/>
                    <a:pt x="20" y="20"/>
                  </a:cubicBezTo>
                  <a:cubicBezTo>
                    <a:pt x="16" y="20"/>
                    <a:pt x="0" y="16"/>
                    <a:pt x="1" y="13"/>
                  </a:cubicBezTo>
                  <a:cubicBezTo>
                    <a:pt x="4" y="8"/>
                    <a:pt x="12" y="1"/>
                    <a:pt x="17" y="0"/>
                  </a:cubicBezTo>
                  <a:cubicBezTo>
                    <a:pt x="38" y="7"/>
                    <a:pt x="86" y="11"/>
                    <a:pt x="107" y="12"/>
                  </a:cubicBezTo>
                  <a:close/>
                </a:path>
              </a:pathLst>
            </a:custGeom>
            <a:solidFill>
              <a:srgbClr val="74B531"/>
            </a:solidFill>
            <a:ln w="0">
              <a:noFill/>
            </a:ln>
          </p:spPr>
        </p:sp>
        <p:sp>
          <p:nvSpPr>
            <p:cNvPr id="393" name="Serbest Form: Şekil 392"/>
            <p:cNvSpPr/>
            <p:nvPr/>
          </p:nvSpPr>
          <p:spPr>
            <a:xfrm>
              <a:off x="9279360" y="4899960"/>
              <a:ext cx="47160" cy="9000"/>
            </a:xfrm>
            <a:custGeom>
              <a:avLst/>
              <a:gdLst/>
              <a:ahLst/>
              <a:cxnLst/>
              <a:rect l="0" t="0" r="r" b="b"/>
              <a:pathLst>
                <a:path w="132" h="26">
                  <a:moveTo>
                    <a:pt x="7" y="0"/>
                  </a:moveTo>
                  <a:cubicBezTo>
                    <a:pt x="24" y="4"/>
                    <a:pt x="38" y="7"/>
                    <a:pt x="55" y="8"/>
                  </a:cubicBezTo>
                  <a:cubicBezTo>
                    <a:pt x="67" y="9"/>
                    <a:pt x="85" y="12"/>
                    <a:pt x="101" y="12"/>
                  </a:cubicBezTo>
                  <a:cubicBezTo>
                    <a:pt x="114" y="13"/>
                    <a:pt x="131" y="11"/>
                    <a:pt x="131" y="15"/>
                  </a:cubicBezTo>
                  <a:cubicBezTo>
                    <a:pt x="131" y="21"/>
                    <a:pt x="112" y="24"/>
                    <a:pt x="99" y="25"/>
                  </a:cubicBezTo>
                  <a:cubicBezTo>
                    <a:pt x="70" y="25"/>
                    <a:pt x="37" y="25"/>
                    <a:pt x="3" y="15"/>
                  </a:cubicBezTo>
                  <a:cubicBezTo>
                    <a:pt x="2" y="15"/>
                    <a:pt x="0" y="12"/>
                    <a:pt x="0" y="12"/>
                  </a:cubicBezTo>
                  <a:cubicBezTo>
                    <a:pt x="2" y="8"/>
                    <a:pt x="5" y="3"/>
                    <a:pt x="7" y="0"/>
                  </a:cubicBezTo>
                  <a:close/>
                </a:path>
              </a:pathLst>
            </a:custGeom>
            <a:solidFill>
              <a:srgbClr val="74B531"/>
            </a:solidFill>
            <a:ln w="0">
              <a:noFill/>
            </a:ln>
          </p:spPr>
        </p:sp>
      </p:grpSp>
      <p:sp>
        <p:nvSpPr>
          <p:cNvPr id="394" name="PlaceHolder 5"/>
          <p:cNvSpPr>
            <a:spLocks noGrp="1"/>
          </p:cNvSpPr>
          <p:nvPr>
            <p:ph type="body"/>
          </p:nvPr>
        </p:nvSpPr>
        <p:spPr>
          <a:xfrm>
            <a:off x="540000" y="1679760"/>
            <a:ext cx="9000720" cy="4319640"/>
          </a:xfrm>
          <a:prstGeom prst="rect">
            <a:avLst/>
          </a:prstGeom>
          <a:noFill/>
          <a:ln w="0">
            <a:noFill/>
          </a:ln>
        </p:spPr>
        <p:txBody>
          <a:bodyPr lIns="0" tIns="0" rIns="0" bIns="0" anchor="t">
            <a:normAutofit/>
          </a:bodyPr>
          <a:lstStyle/>
          <a:p>
            <a:pPr marL="432000" indent="-324000">
              <a:spcBef>
                <a:spcPts val="1412"/>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1"/>
              </a:spcBef>
              <a:buClr>
                <a:srgbClr val="000000"/>
              </a:buClr>
              <a:buSzPct val="75000"/>
              <a:buFont typeface="Symbol" charset="2"/>
              <a:buChar char=""/>
            </a:pPr>
            <a:r>
              <a:rPr lang="tr-TR" sz="2800" b="0" strike="noStrike" spc="-1">
                <a:latin typeface="Arial"/>
              </a:rPr>
              <a:t>İkinci Anahat Düzeyi</a:t>
            </a:r>
          </a:p>
          <a:p>
            <a:pPr marL="1296000" lvl="2" indent="-288000">
              <a:spcBef>
                <a:spcPts val="845"/>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1"/>
              </a:spcBef>
              <a:buClr>
                <a:srgbClr val="000000"/>
              </a:buClr>
              <a:buSzPct val="75000"/>
              <a:buFont typeface="Symbol" charset="2"/>
              <a:buChar char=""/>
            </a:pPr>
            <a:r>
              <a:rPr lang="tr-TR" sz="2000" b="0" strike="noStrike" spc="-1">
                <a:latin typeface="Arial"/>
              </a:rPr>
              <a:t>Dördüncü Anahat Düzeyi</a:t>
            </a:r>
          </a:p>
          <a:p>
            <a:pPr marL="2160000" lvl="4" indent="-216000">
              <a:spcBef>
                <a:spcPts val="278"/>
              </a:spcBef>
              <a:buClr>
                <a:srgbClr val="000000"/>
              </a:buClr>
              <a:buSzPct val="45000"/>
              <a:buFont typeface="Wingdings" charset="2"/>
              <a:buChar char=""/>
            </a:pPr>
            <a:r>
              <a:rPr lang="tr-TR" sz="2660" b="0" strike="noStrike" spc="-1">
                <a:latin typeface="Arial"/>
              </a:rPr>
              <a:t>Beşinci Anahat Düzeyi</a:t>
            </a:r>
          </a:p>
          <a:p>
            <a:pPr marL="2592000" lvl="5" indent="-216000">
              <a:spcBef>
                <a:spcPts val="369"/>
              </a:spcBef>
              <a:buClr>
                <a:srgbClr val="000000"/>
              </a:buClr>
              <a:buSzPct val="45000"/>
              <a:buFont typeface="Wingdings" charset="2"/>
              <a:buChar char=""/>
            </a:pPr>
            <a:r>
              <a:rPr lang="tr-TR" sz="3550" b="0" strike="noStrike" spc="-1">
                <a:latin typeface="Arial"/>
              </a:rPr>
              <a:t>Altıncı Anahat Düzeyi</a:t>
            </a:r>
          </a:p>
          <a:p>
            <a:pPr marL="3024000" lvl="6" indent="-216000">
              <a:spcBef>
                <a:spcPts val="490"/>
              </a:spcBef>
              <a:buClr>
                <a:srgbClr val="000000"/>
              </a:buClr>
              <a:buSzPct val="45000"/>
              <a:buFont typeface="Wingdings" charset="2"/>
              <a:buChar char=""/>
            </a:pPr>
            <a:r>
              <a:rPr lang="tr-TR" sz="473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p:cNvSpPr>
          <p:nvPr>
            <p:ph type="title"/>
          </p:nvPr>
        </p:nvSpPr>
        <p:spPr>
          <a:xfrm>
            <a:off x="180000" y="920160"/>
            <a:ext cx="8926920" cy="2499480"/>
          </a:xfrm>
          <a:prstGeom prst="rect">
            <a:avLst/>
          </a:prstGeom>
          <a:noFill/>
          <a:ln w="0">
            <a:noFill/>
          </a:ln>
        </p:spPr>
        <p:txBody>
          <a:bodyPr lIns="0" tIns="0" rIns="0" bIns="0" anchor="ctr">
            <a:noAutofit/>
          </a:bodyPr>
          <a:lstStyle/>
          <a:p>
            <a:pPr algn="ctr">
              <a:lnSpc>
                <a:spcPct val="100000"/>
              </a:lnSpc>
            </a:pPr>
            <a:r>
              <a:rPr lang="tr-TR" sz="4400" b="1" strike="noStrike" spc="-1">
                <a:latin typeface="Arial"/>
              </a:rPr>
              <a:t>Döngüsel Ekonominin Çevresel Etkileri Atık Yönetimi ve Karbon Ayak İzi Üzerine Bir Değerlendirme</a:t>
            </a:r>
            <a:endParaRPr lang="tr-TR" sz="4400" b="0" strike="noStrike" spc="-1">
              <a:latin typeface="Arial"/>
            </a:endParaRPr>
          </a:p>
        </p:txBody>
      </p:sp>
      <p:sp>
        <p:nvSpPr>
          <p:cNvPr id="501" name="PlaceHolder 2"/>
          <p:cNvSpPr>
            <a:spLocks noGrp="1"/>
          </p:cNvSpPr>
          <p:nvPr>
            <p:ph type="subTitle"/>
          </p:nvPr>
        </p:nvSpPr>
        <p:spPr>
          <a:xfrm>
            <a:off x="1800000" y="4500000"/>
            <a:ext cx="5579640" cy="2278440"/>
          </a:xfrm>
          <a:prstGeom prst="rect">
            <a:avLst/>
          </a:prstGeom>
          <a:noFill/>
          <a:ln w="0">
            <a:noFill/>
          </a:ln>
        </p:spPr>
        <p:txBody>
          <a:bodyPr lIns="0" tIns="0" rIns="0" bIns="0" anchor="ctr">
            <a:noAutofit/>
          </a:bodyPr>
          <a:lstStyle/>
          <a:p>
            <a:pPr algn="ctr">
              <a:lnSpc>
                <a:spcPct val="100000"/>
              </a:lnSpc>
            </a:pPr>
            <a:r>
              <a:rPr lang="tr-TR" sz="3200" b="0" strike="noStrike" spc="-1">
                <a:latin typeface="Arial"/>
              </a:rPr>
              <a:t>Tanju TANRIVERDİ</a:t>
            </a:r>
          </a:p>
          <a:p>
            <a:pPr algn="ctr">
              <a:lnSpc>
                <a:spcPct val="100000"/>
              </a:lnSpc>
            </a:pPr>
            <a:r>
              <a:rPr lang="tr-TR" sz="3200" b="0" strike="noStrike" spc="-1">
                <a:latin typeface="Arial"/>
              </a:rPr>
              <a:t>23502505003</a:t>
            </a:r>
          </a:p>
          <a:p>
            <a:pPr algn="ctr">
              <a:lnSpc>
                <a:spcPct val="100000"/>
              </a:lnSpc>
            </a:pPr>
            <a:r>
              <a:rPr lang="tr-TR" sz="3200" b="0" strike="noStrike" spc="-1">
                <a:latin typeface="Arial"/>
              </a:rPr>
              <a:t>Uluslararası Ticaret ve Lojistik</a:t>
            </a:r>
          </a:p>
          <a:p>
            <a:pPr algn="ctr">
              <a:lnSpc>
                <a:spcPct val="100000"/>
              </a:lnSpc>
            </a:pPr>
            <a:r>
              <a:rPr lang="tr-TR" sz="3200" b="0" strike="noStrike" spc="-1">
                <a:latin typeface="Arial"/>
              </a:rPr>
              <a:t>Yüksek Lisans</a:t>
            </a:r>
          </a:p>
          <a:p>
            <a:pPr algn="ctr">
              <a:lnSpc>
                <a:spcPct val="100000"/>
              </a:lnSpc>
            </a:pPr>
            <a:endParaRPr lang="tr-TR"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Akış Çizelgesi: Öteki İşlem 514"/>
          <p:cNvSpPr/>
          <p:nvPr/>
        </p:nvSpPr>
        <p:spPr>
          <a:xfrm>
            <a:off x="2353320" y="3952800"/>
            <a:ext cx="1606680" cy="3099240"/>
          </a:xfrm>
          <a:prstGeom prst="flowChartAlternateProcess">
            <a:avLst/>
          </a:prstGeom>
          <a:gradFill rotWithShape="0">
            <a:gsLst>
              <a:gs pos="0">
                <a:srgbClr val="6FC8FA"/>
              </a:gs>
              <a:gs pos="100000">
                <a:srgbClr val="399ED7"/>
              </a:gs>
            </a:gsLst>
            <a:lin ang="3600000"/>
          </a:gradFill>
          <a:ln w="0">
            <a:noFill/>
          </a:ln>
        </p:spPr>
        <p:style>
          <a:lnRef idx="0">
            <a:scrgbClr r="0" g="0" b="0"/>
          </a:lnRef>
          <a:fillRef idx="0">
            <a:scrgbClr r="0" g="0" b="0"/>
          </a:fillRef>
          <a:effectRef idx="0">
            <a:scrgbClr r="0" g="0" b="0"/>
          </a:effectRef>
          <a:fontRef idx="minor"/>
        </p:style>
        <p:txBody>
          <a:bodyPr lIns="128160" tIns="146160" rIns="128160" bIns="45000" anchor="t">
            <a:spAutoFit/>
          </a:bodyPr>
          <a:lstStyle/>
          <a:p>
            <a:pPr algn="just"/>
            <a:r>
              <a:rPr lang="tr-TR" sz="1200" b="1" strike="noStrike" spc="-1">
                <a:solidFill>
                  <a:srgbClr val="FFFFFF"/>
                </a:solidFill>
                <a:latin typeface="Noto Sans"/>
                <a:ea typeface="Microsoft YaHei"/>
              </a:rPr>
              <a:t>Paylaşım Platformu</a:t>
            </a:r>
            <a:endParaRPr lang="tr-TR" sz="1200" b="1" strike="noStrike" spc="-1">
              <a:latin typeface="Arial"/>
            </a:endParaRPr>
          </a:p>
          <a:p>
            <a:pPr algn="ctr">
              <a:lnSpc>
                <a:spcPct val="100000"/>
              </a:lnSpc>
            </a:pPr>
            <a:endParaRPr lang="tr-TR" sz="1200" b="1" strike="noStrike" spc="-1">
              <a:latin typeface="Noto Sans"/>
            </a:endParaRPr>
          </a:p>
          <a:p>
            <a:pPr algn="just"/>
            <a:r>
              <a:rPr lang="tr-TR" sz="1200" b="1" strike="noStrike" spc="-1">
                <a:solidFill>
                  <a:srgbClr val="FFFFFF"/>
                </a:solidFill>
                <a:latin typeface="Noto Sans"/>
                <a:ea typeface="Microsoft YaHei"/>
              </a:rPr>
              <a:t>Bu iş modeli, ürün sahiplerini ürünü kullanmak isteyen kişi veya kuruluşlarla biraraya getiren bir platform sağlar.</a:t>
            </a:r>
            <a:endParaRPr lang="tr-TR" sz="1200" b="1" strike="noStrike" spc="-1">
              <a:latin typeface="Arial"/>
            </a:endParaRPr>
          </a:p>
        </p:txBody>
      </p:sp>
      <p:sp>
        <p:nvSpPr>
          <p:cNvPr id="516" name="Akış Çizelgesi: Öteki İşlem 515"/>
          <p:cNvSpPr/>
          <p:nvPr/>
        </p:nvSpPr>
        <p:spPr>
          <a:xfrm>
            <a:off x="4140000" y="3960000"/>
            <a:ext cx="1770120" cy="3426480"/>
          </a:xfrm>
          <a:prstGeom prst="flowChartAlternateProcess">
            <a:avLst/>
          </a:prstGeom>
          <a:gradFill rotWithShape="0">
            <a:gsLst>
              <a:gs pos="0">
                <a:srgbClr val="6FC8FA"/>
              </a:gs>
              <a:gs pos="100000">
                <a:srgbClr val="399ED7"/>
              </a:gs>
            </a:gsLst>
            <a:lin ang="3600000"/>
          </a:gradFill>
          <a:ln w="0">
            <a:noFill/>
          </a:ln>
        </p:spPr>
        <p:style>
          <a:lnRef idx="0">
            <a:scrgbClr r="0" g="0" b="0"/>
          </a:lnRef>
          <a:fillRef idx="0">
            <a:scrgbClr r="0" g="0" b="0"/>
          </a:fillRef>
          <a:effectRef idx="0">
            <a:scrgbClr r="0" g="0" b="0"/>
          </a:effectRef>
          <a:fontRef idx="minor"/>
        </p:style>
        <p:txBody>
          <a:bodyPr lIns="128160" tIns="146160" rIns="128160" bIns="45000" anchor="t">
            <a:noAutofit/>
          </a:bodyPr>
          <a:lstStyle/>
          <a:p>
            <a:pPr algn="just"/>
            <a:r>
              <a:rPr lang="tr-TR" sz="1300" b="1" strike="noStrike" spc="-1">
                <a:solidFill>
                  <a:srgbClr val="FFFFFF"/>
                </a:solidFill>
                <a:latin typeface="Noto Sans"/>
                <a:ea typeface="Microsoft YaHei"/>
              </a:rPr>
              <a:t>Hizmet Olarak Ürün</a:t>
            </a:r>
            <a:endParaRPr lang="tr-TR" sz="1300" b="1" strike="noStrike" spc="-1">
              <a:latin typeface="Arial"/>
            </a:endParaRPr>
          </a:p>
          <a:p>
            <a:pPr algn="just"/>
            <a:endParaRPr lang="tr-TR" sz="1300" b="1" strike="noStrike" spc="-1">
              <a:latin typeface="Arial"/>
            </a:endParaRPr>
          </a:p>
          <a:p>
            <a:pPr algn="just">
              <a:lnSpc>
                <a:spcPct val="100000"/>
              </a:lnSpc>
            </a:pPr>
            <a:r>
              <a:rPr lang="tr-TR" sz="1000" b="0" strike="noStrike" spc="-1">
                <a:solidFill>
                  <a:srgbClr val="FFFFFF"/>
                </a:solidFill>
                <a:latin typeface="Noto Sans"/>
                <a:ea typeface="Microsoft YaHei"/>
              </a:rPr>
              <a:t>Ürünler, bir kira veya kullandığın kadar öde benzeri bir düzenlemeyle kullanılır ve müşteriler kullanıma bağlı olarak ürüne ödeme yaparlar. kullandığın kadar öde </a:t>
            </a:r>
            <a:r>
              <a:rPr lang="tr-TR" sz="800" b="0" strike="noStrike" spc="-1">
                <a:solidFill>
                  <a:srgbClr val="FFFFFF"/>
                </a:solidFill>
                <a:latin typeface="Noto Sans"/>
                <a:ea typeface="Microsoft YaHei"/>
              </a:rPr>
              <a:t>benzeri</a:t>
            </a:r>
            <a:r>
              <a:rPr lang="tr-TR" sz="1050" b="0" strike="noStrike" spc="-1">
                <a:solidFill>
                  <a:srgbClr val="FFFFFF"/>
                </a:solidFill>
                <a:latin typeface="Noto Sans"/>
                <a:ea typeface="Microsoft YaHei"/>
              </a:rPr>
              <a:t> bir düzenlemeyle kullanılır ve müşteriler kullanıma bağlı olarak ürüne ödeme yaparlar.</a:t>
            </a:r>
            <a:endParaRPr lang="tr-TR" sz="1050" b="0" strike="noStrike" spc="-1">
              <a:latin typeface="Noto Sans"/>
            </a:endParaRPr>
          </a:p>
        </p:txBody>
      </p:sp>
      <p:sp>
        <p:nvSpPr>
          <p:cNvPr id="517" name="Akış Çizelgesi: Öteki İşlem 516"/>
          <p:cNvSpPr/>
          <p:nvPr/>
        </p:nvSpPr>
        <p:spPr>
          <a:xfrm>
            <a:off x="5991480" y="3953880"/>
            <a:ext cx="1748520" cy="3426120"/>
          </a:xfrm>
          <a:prstGeom prst="flowChartAlternateProcess">
            <a:avLst/>
          </a:prstGeom>
          <a:gradFill rotWithShape="0">
            <a:gsLst>
              <a:gs pos="0">
                <a:srgbClr val="6FC8FA"/>
              </a:gs>
              <a:gs pos="100000">
                <a:srgbClr val="399ED7"/>
              </a:gs>
            </a:gsLst>
            <a:lin ang="3600000"/>
          </a:gradFill>
          <a:ln w="0">
            <a:noFill/>
          </a:ln>
        </p:spPr>
        <p:style>
          <a:lnRef idx="0">
            <a:scrgbClr r="0" g="0" b="0"/>
          </a:lnRef>
          <a:fillRef idx="0">
            <a:scrgbClr r="0" g="0" b="0"/>
          </a:fillRef>
          <a:effectRef idx="0">
            <a:scrgbClr r="0" g="0" b="0"/>
          </a:effectRef>
          <a:fontRef idx="minor"/>
        </p:style>
        <p:txBody>
          <a:bodyPr lIns="128160" tIns="146160" rIns="128160" bIns="45000" anchor="t">
            <a:noAutofit/>
          </a:bodyPr>
          <a:lstStyle/>
          <a:p>
            <a:r>
              <a:rPr lang="tr-TR" sz="1500" b="1" strike="noStrike" spc="-1">
                <a:solidFill>
                  <a:srgbClr val="FFFFFF"/>
                </a:solidFill>
                <a:latin typeface="Noto Sans"/>
                <a:ea typeface="Microsoft YaHei"/>
              </a:rPr>
              <a:t>Ürün Kullanım Süresinin Uzatılması</a:t>
            </a:r>
            <a:endParaRPr lang="tr-TR" sz="1500" b="1" strike="noStrike" spc="-1">
              <a:latin typeface="Arial"/>
            </a:endParaRPr>
          </a:p>
          <a:p>
            <a:endParaRPr lang="tr-TR" sz="1500" b="1" strike="noStrike" spc="-1">
              <a:latin typeface="Arial"/>
            </a:endParaRPr>
          </a:p>
          <a:p>
            <a:pPr algn="just"/>
            <a:r>
              <a:rPr lang="tr-TR" sz="1400" b="0" strike="noStrike" spc="-1">
                <a:solidFill>
                  <a:srgbClr val="FFFFFF"/>
                </a:solidFill>
                <a:latin typeface="Noto Sans"/>
                <a:ea typeface="Microsoft YaHei"/>
              </a:rPr>
              <a:t>Bu modelde dayanıklılık, kalite ve işlevsellik gibi ürün özellikleri daha değerlidir.</a:t>
            </a:r>
            <a:endParaRPr lang="tr-TR" sz="1400" b="0" strike="noStrike" spc="-1">
              <a:latin typeface="Arial"/>
            </a:endParaRPr>
          </a:p>
        </p:txBody>
      </p:sp>
      <p:sp>
        <p:nvSpPr>
          <p:cNvPr id="518" name="Akış Çizelgesi: Öteki İşlem 517"/>
          <p:cNvSpPr/>
          <p:nvPr/>
        </p:nvSpPr>
        <p:spPr>
          <a:xfrm>
            <a:off x="7824960" y="3954240"/>
            <a:ext cx="1895040" cy="3425760"/>
          </a:xfrm>
          <a:prstGeom prst="flowChartAlternateProcess">
            <a:avLst/>
          </a:prstGeom>
          <a:gradFill rotWithShape="0">
            <a:gsLst>
              <a:gs pos="0">
                <a:srgbClr val="6FC8FA"/>
              </a:gs>
              <a:gs pos="100000">
                <a:srgbClr val="399ED7"/>
              </a:gs>
            </a:gsLst>
            <a:lin ang="3600000"/>
          </a:gradFill>
          <a:ln w="0">
            <a:noFill/>
          </a:ln>
        </p:spPr>
        <p:style>
          <a:lnRef idx="0">
            <a:scrgbClr r="0" g="0" b="0"/>
          </a:lnRef>
          <a:fillRef idx="0">
            <a:scrgbClr r="0" g="0" b="0"/>
          </a:fillRef>
          <a:effectRef idx="0">
            <a:scrgbClr r="0" g="0" b="0"/>
          </a:effectRef>
          <a:fontRef idx="minor"/>
        </p:style>
        <p:txBody>
          <a:bodyPr lIns="128160" tIns="146160" rIns="128160" bIns="45000" anchor="t">
            <a:noAutofit/>
          </a:bodyPr>
          <a:lstStyle/>
          <a:p>
            <a:pPr algn="just"/>
            <a:r>
              <a:rPr lang="tr-TR" sz="1400" b="1" strike="noStrike" spc="-1">
                <a:solidFill>
                  <a:srgbClr val="FFFFFF"/>
                </a:solidFill>
                <a:latin typeface="Noto Sans"/>
                <a:ea typeface="Microsoft YaHei"/>
              </a:rPr>
              <a:t>Kaynak Geri Kazanımı</a:t>
            </a:r>
            <a:endParaRPr lang="tr-TR" sz="1400" b="1" strike="noStrike" spc="-1">
              <a:latin typeface="Arial"/>
            </a:endParaRPr>
          </a:p>
          <a:p>
            <a:pPr algn="ctr">
              <a:lnSpc>
                <a:spcPct val="100000"/>
              </a:lnSpc>
            </a:pPr>
            <a:endParaRPr lang="tr-TR" sz="1400" b="0" strike="noStrike" spc="-1">
              <a:latin typeface="Noto Sans"/>
            </a:endParaRPr>
          </a:p>
          <a:p>
            <a:pPr algn="just"/>
            <a:r>
              <a:rPr lang="tr-TR" sz="1400" b="0" strike="noStrike" spc="-1">
                <a:solidFill>
                  <a:srgbClr val="FFFFFF"/>
                </a:solidFill>
                <a:latin typeface="Noto Sans"/>
                <a:ea typeface="Microsoft YaHei"/>
              </a:rPr>
              <a:t>Bu model değer zincirinin son aşamalarına odaklanır.  Geri dönüşüm, ileri dönüşüm veya aşağı dönüşüm, bu model altında uygulanan ana süreçlerdir.</a:t>
            </a:r>
            <a:endParaRPr lang="tr-TR" sz="1400" b="0" strike="noStrike" spc="-1">
              <a:latin typeface="Arial"/>
            </a:endParaRPr>
          </a:p>
        </p:txBody>
      </p:sp>
      <p:sp>
        <p:nvSpPr>
          <p:cNvPr id="519" name="Serbest Form: Şekil 518"/>
          <p:cNvSpPr/>
          <p:nvPr/>
        </p:nvSpPr>
        <p:spPr>
          <a:xfrm>
            <a:off x="800280" y="2197800"/>
            <a:ext cx="1064520" cy="1366200"/>
          </a:xfrm>
          <a:custGeom>
            <a:avLst/>
            <a:gdLst/>
            <a:ahLst/>
            <a:cxnLst/>
            <a:rect l="0" t="0" r="r" b="b"/>
            <a:pathLst>
              <a:path w="2958" h="3796">
                <a:moveTo>
                  <a:pt x="1009" y="1286"/>
                </a:moveTo>
                <a:cubicBezTo>
                  <a:pt x="846" y="1164"/>
                  <a:pt x="670" y="1057"/>
                  <a:pt x="499" y="941"/>
                </a:cubicBezTo>
                <a:cubicBezTo>
                  <a:pt x="512" y="1209"/>
                  <a:pt x="546" y="1433"/>
                  <a:pt x="593" y="1629"/>
                </a:cubicBezTo>
                <a:cubicBezTo>
                  <a:pt x="402" y="1588"/>
                  <a:pt x="199" y="1576"/>
                  <a:pt x="0" y="1549"/>
                </a:cubicBezTo>
                <a:cubicBezTo>
                  <a:pt x="327" y="2730"/>
                  <a:pt x="879" y="2749"/>
                  <a:pt x="1385" y="3483"/>
                </a:cubicBezTo>
                <a:cubicBezTo>
                  <a:pt x="1413" y="3579"/>
                  <a:pt x="1448" y="3677"/>
                  <a:pt x="1491" y="3778"/>
                </a:cubicBezTo>
                <a:cubicBezTo>
                  <a:pt x="1491" y="3781"/>
                  <a:pt x="1491" y="3783"/>
                  <a:pt x="1492" y="3786"/>
                </a:cubicBezTo>
                <a:cubicBezTo>
                  <a:pt x="1492" y="3785"/>
                  <a:pt x="1492" y="3785"/>
                  <a:pt x="1493" y="3783"/>
                </a:cubicBezTo>
                <a:cubicBezTo>
                  <a:pt x="1495" y="3787"/>
                  <a:pt x="1496" y="3791"/>
                  <a:pt x="1497" y="3795"/>
                </a:cubicBezTo>
                <a:cubicBezTo>
                  <a:pt x="1501" y="3783"/>
                  <a:pt x="1505" y="3771"/>
                  <a:pt x="1508" y="3759"/>
                </a:cubicBezTo>
                <a:cubicBezTo>
                  <a:pt x="2030" y="2926"/>
                  <a:pt x="2617" y="2958"/>
                  <a:pt x="2957" y="1728"/>
                </a:cubicBezTo>
                <a:cubicBezTo>
                  <a:pt x="2759" y="1754"/>
                  <a:pt x="2556" y="1765"/>
                  <a:pt x="2364" y="1808"/>
                </a:cubicBezTo>
                <a:cubicBezTo>
                  <a:pt x="2411" y="1610"/>
                  <a:pt x="2445" y="1386"/>
                  <a:pt x="2458" y="1120"/>
                </a:cubicBezTo>
                <a:cubicBezTo>
                  <a:pt x="2300" y="1228"/>
                  <a:pt x="2136" y="1326"/>
                  <a:pt x="1982" y="1438"/>
                </a:cubicBezTo>
                <a:cubicBezTo>
                  <a:pt x="1996" y="1072"/>
                  <a:pt x="1859" y="620"/>
                  <a:pt x="1473" y="0"/>
                </a:cubicBezTo>
                <a:cubicBezTo>
                  <a:pt x="1270" y="417"/>
                  <a:pt x="1028" y="817"/>
                  <a:pt x="1009" y="1286"/>
                </a:cubicBezTo>
                <a:close/>
              </a:path>
            </a:pathLst>
          </a:custGeom>
          <a:gradFill rotWithShape="0">
            <a:gsLst>
              <a:gs pos="0">
                <a:srgbClr val="D4EA6B"/>
              </a:gs>
              <a:gs pos="100000">
                <a:srgbClr val="BBE33D"/>
              </a:gs>
            </a:gsLst>
            <a:lin ang="3600000"/>
          </a:gradFill>
          <a:ln w="0">
            <a:noFill/>
          </a:ln>
        </p:spPr>
        <p:txBody>
          <a:bodyPr/>
          <a:lstStyle/>
          <a:p>
            <a:endParaRPr lang="tr-TR"/>
          </a:p>
        </p:txBody>
      </p:sp>
      <p:sp>
        <p:nvSpPr>
          <p:cNvPr id="520" name="Serbest Form: Şekil 519"/>
          <p:cNvSpPr/>
          <p:nvPr/>
        </p:nvSpPr>
        <p:spPr>
          <a:xfrm>
            <a:off x="2635920" y="2197800"/>
            <a:ext cx="1064520" cy="1366200"/>
          </a:xfrm>
          <a:custGeom>
            <a:avLst/>
            <a:gdLst/>
            <a:ahLst/>
            <a:cxnLst/>
            <a:rect l="0" t="0" r="r" b="b"/>
            <a:pathLst>
              <a:path w="2958" h="3796">
                <a:moveTo>
                  <a:pt x="1009" y="1286"/>
                </a:moveTo>
                <a:cubicBezTo>
                  <a:pt x="846" y="1164"/>
                  <a:pt x="670" y="1057"/>
                  <a:pt x="499" y="941"/>
                </a:cubicBezTo>
                <a:cubicBezTo>
                  <a:pt x="512" y="1209"/>
                  <a:pt x="546" y="1433"/>
                  <a:pt x="593" y="1629"/>
                </a:cubicBezTo>
                <a:cubicBezTo>
                  <a:pt x="402" y="1588"/>
                  <a:pt x="199" y="1576"/>
                  <a:pt x="0" y="1549"/>
                </a:cubicBezTo>
                <a:cubicBezTo>
                  <a:pt x="327" y="2730"/>
                  <a:pt x="879" y="2749"/>
                  <a:pt x="1385" y="3483"/>
                </a:cubicBezTo>
                <a:cubicBezTo>
                  <a:pt x="1413" y="3579"/>
                  <a:pt x="1448" y="3677"/>
                  <a:pt x="1491" y="3778"/>
                </a:cubicBezTo>
                <a:cubicBezTo>
                  <a:pt x="1491" y="3781"/>
                  <a:pt x="1491" y="3783"/>
                  <a:pt x="1492" y="3786"/>
                </a:cubicBezTo>
                <a:cubicBezTo>
                  <a:pt x="1492" y="3785"/>
                  <a:pt x="1492" y="3785"/>
                  <a:pt x="1493" y="3783"/>
                </a:cubicBezTo>
                <a:cubicBezTo>
                  <a:pt x="1495" y="3787"/>
                  <a:pt x="1496" y="3791"/>
                  <a:pt x="1497" y="3795"/>
                </a:cubicBezTo>
                <a:cubicBezTo>
                  <a:pt x="1501" y="3783"/>
                  <a:pt x="1505" y="3771"/>
                  <a:pt x="1508" y="3759"/>
                </a:cubicBezTo>
                <a:cubicBezTo>
                  <a:pt x="2030" y="2926"/>
                  <a:pt x="2617" y="2958"/>
                  <a:pt x="2957" y="1728"/>
                </a:cubicBezTo>
                <a:cubicBezTo>
                  <a:pt x="2759" y="1754"/>
                  <a:pt x="2556" y="1765"/>
                  <a:pt x="2364" y="1808"/>
                </a:cubicBezTo>
                <a:cubicBezTo>
                  <a:pt x="2411" y="1610"/>
                  <a:pt x="2445" y="1386"/>
                  <a:pt x="2458" y="1120"/>
                </a:cubicBezTo>
                <a:cubicBezTo>
                  <a:pt x="2300" y="1228"/>
                  <a:pt x="2136" y="1326"/>
                  <a:pt x="1982" y="1438"/>
                </a:cubicBezTo>
                <a:cubicBezTo>
                  <a:pt x="1996" y="1072"/>
                  <a:pt x="1859" y="620"/>
                  <a:pt x="1473" y="0"/>
                </a:cubicBezTo>
                <a:cubicBezTo>
                  <a:pt x="1270" y="417"/>
                  <a:pt x="1028" y="817"/>
                  <a:pt x="1009" y="1286"/>
                </a:cubicBezTo>
                <a:close/>
              </a:path>
            </a:pathLst>
          </a:custGeom>
          <a:gradFill rotWithShape="0">
            <a:gsLst>
              <a:gs pos="0">
                <a:srgbClr val="6AD15A"/>
              </a:gs>
              <a:gs pos="100000">
                <a:srgbClr val="5EB91E"/>
              </a:gs>
            </a:gsLst>
            <a:lin ang="3600000"/>
          </a:gradFill>
          <a:ln w="0">
            <a:noFill/>
          </a:ln>
        </p:spPr>
        <p:txBody>
          <a:bodyPr/>
          <a:lstStyle/>
          <a:p>
            <a:endParaRPr lang="tr-TR"/>
          </a:p>
        </p:txBody>
      </p:sp>
      <p:sp>
        <p:nvSpPr>
          <p:cNvPr id="521" name="Serbest Form: Şekil 520"/>
          <p:cNvSpPr/>
          <p:nvPr/>
        </p:nvSpPr>
        <p:spPr>
          <a:xfrm>
            <a:off x="4450320" y="2197800"/>
            <a:ext cx="1064520" cy="1366200"/>
          </a:xfrm>
          <a:custGeom>
            <a:avLst/>
            <a:gdLst/>
            <a:ahLst/>
            <a:cxnLst/>
            <a:rect l="0" t="0" r="r" b="b"/>
            <a:pathLst>
              <a:path w="2958" h="3796">
                <a:moveTo>
                  <a:pt x="1009" y="1286"/>
                </a:moveTo>
                <a:cubicBezTo>
                  <a:pt x="846" y="1164"/>
                  <a:pt x="670" y="1057"/>
                  <a:pt x="499" y="941"/>
                </a:cubicBezTo>
                <a:cubicBezTo>
                  <a:pt x="512" y="1209"/>
                  <a:pt x="546" y="1433"/>
                  <a:pt x="593" y="1629"/>
                </a:cubicBezTo>
                <a:cubicBezTo>
                  <a:pt x="402" y="1588"/>
                  <a:pt x="199" y="1576"/>
                  <a:pt x="0" y="1549"/>
                </a:cubicBezTo>
                <a:cubicBezTo>
                  <a:pt x="327" y="2730"/>
                  <a:pt x="879" y="2749"/>
                  <a:pt x="1385" y="3483"/>
                </a:cubicBezTo>
                <a:cubicBezTo>
                  <a:pt x="1413" y="3579"/>
                  <a:pt x="1448" y="3677"/>
                  <a:pt x="1491" y="3778"/>
                </a:cubicBezTo>
                <a:cubicBezTo>
                  <a:pt x="1491" y="3781"/>
                  <a:pt x="1491" y="3783"/>
                  <a:pt x="1492" y="3786"/>
                </a:cubicBezTo>
                <a:cubicBezTo>
                  <a:pt x="1492" y="3785"/>
                  <a:pt x="1492" y="3785"/>
                  <a:pt x="1493" y="3783"/>
                </a:cubicBezTo>
                <a:cubicBezTo>
                  <a:pt x="1495" y="3787"/>
                  <a:pt x="1496" y="3791"/>
                  <a:pt x="1497" y="3795"/>
                </a:cubicBezTo>
                <a:cubicBezTo>
                  <a:pt x="1501" y="3783"/>
                  <a:pt x="1505" y="3771"/>
                  <a:pt x="1508" y="3759"/>
                </a:cubicBezTo>
                <a:cubicBezTo>
                  <a:pt x="2030" y="2926"/>
                  <a:pt x="2617" y="2958"/>
                  <a:pt x="2957" y="1728"/>
                </a:cubicBezTo>
                <a:cubicBezTo>
                  <a:pt x="2759" y="1754"/>
                  <a:pt x="2556" y="1765"/>
                  <a:pt x="2364" y="1808"/>
                </a:cubicBezTo>
                <a:cubicBezTo>
                  <a:pt x="2411" y="1610"/>
                  <a:pt x="2445" y="1386"/>
                  <a:pt x="2458" y="1120"/>
                </a:cubicBezTo>
                <a:cubicBezTo>
                  <a:pt x="2300" y="1228"/>
                  <a:pt x="2136" y="1326"/>
                  <a:pt x="1982" y="1438"/>
                </a:cubicBezTo>
                <a:cubicBezTo>
                  <a:pt x="1996" y="1072"/>
                  <a:pt x="1859" y="620"/>
                  <a:pt x="1473" y="0"/>
                </a:cubicBezTo>
                <a:cubicBezTo>
                  <a:pt x="1270" y="417"/>
                  <a:pt x="1028" y="817"/>
                  <a:pt x="1009" y="1286"/>
                </a:cubicBezTo>
                <a:close/>
              </a:path>
            </a:pathLst>
          </a:custGeom>
          <a:gradFill rotWithShape="0">
            <a:gsLst>
              <a:gs pos="0">
                <a:srgbClr val="DEE6EF"/>
              </a:gs>
              <a:gs pos="100000">
                <a:srgbClr val="50938A"/>
              </a:gs>
            </a:gsLst>
            <a:lin ang="3600000"/>
          </a:gradFill>
          <a:ln w="0">
            <a:noFill/>
          </a:ln>
        </p:spPr>
        <p:txBody>
          <a:bodyPr/>
          <a:lstStyle/>
          <a:p>
            <a:endParaRPr lang="tr-TR"/>
          </a:p>
        </p:txBody>
      </p:sp>
      <p:sp>
        <p:nvSpPr>
          <p:cNvPr id="522" name="Serbest Form: Şekil 521"/>
          <p:cNvSpPr/>
          <p:nvPr/>
        </p:nvSpPr>
        <p:spPr>
          <a:xfrm>
            <a:off x="6274440" y="2197800"/>
            <a:ext cx="1064520" cy="1366200"/>
          </a:xfrm>
          <a:custGeom>
            <a:avLst/>
            <a:gdLst/>
            <a:ahLst/>
            <a:cxnLst/>
            <a:rect l="0" t="0" r="r" b="b"/>
            <a:pathLst>
              <a:path w="2958" h="3796">
                <a:moveTo>
                  <a:pt x="1009" y="1286"/>
                </a:moveTo>
                <a:cubicBezTo>
                  <a:pt x="846" y="1164"/>
                  <a:pt x="670" y="1057"/>
                  <a:pt x="499" y="941"/>
                </a:cubicBezTo>
                <a:cubicBezTo>
                  <a:pt x="512" y="1209"/>
                  <a:pt x="546" y="1433"/>
                  <a:pt x="593" y="1629"/>
                </a:cubicBezTo>
                <a:cubicBezTo>
                  <a:pt x="402" y="1588"/>
                  <a:pt x="199" y="1576"/>
                  <a:pt x="0" y="1549"/>
                </a:cubicBezTo>
                <a:cubicBezTo>
                  <a:pt x="327" y="2730"/>
                  <a:pt x="879" y="2749"/>
                  <a:pt x="1385" y="3483"/>
                </a:cubicBezTo>
                <a:cubicBezTo>
                  <a:pt x="1413" y="3579"/>
                  <a:pt x="1448" y="3677"/>
                  <a:pt x="1491" y="3778"/>
                </a:cubicBezTo>
                <a:cubicBezTo>
                  <a:pt x="1491" y="3781"/>
                  <a:pt x="1491" y="3783"/>
                  <a:pt x="1492" y="3786"/>
                </a:cubicBezTo>
                <a:cubicBezTo>
                  <a:pt x="1492" y="3785"/>
                  <a:pt x="1492" y="3785"/>
                  <a:pt x="1493" y="3783"/>
                </a:cubicBezTo>
                <a:cubicBezTo>
                  <a:pt x="1495" y="3787"/>
                  <a:pt x="1496" y="3791"/>
                  <a:pt x="1497" y="3795"/>
                </a:cubicBezTo>
                <a:cubicBezTo>
                  <a:pt x="1501" y="3783"/>
                  <a:pt x="1505" y="3771"/>
                  <a:pt x="1508" y="3759"/>
                </a:cubicBezTo>
                <a:cubicBezTo>
                  <a:pt x="2030" y="2926"/>
                  <a:pt x="2617" y="2958"/>
                  <a:pt x="2957" y="1728"/>
                </a:cubicBezTo>
                <a:cubicBezTo>
                  <a:pt x="2759" y="1754"/>
                  <a:pt x="2556" y="1765"/>
                  <a:pt x="2364" y="1808"/>
                </a:cubicBezTo>
                <a:cubicBezTo>
                  <a:pt x="2411" y="1610"/>
                  <a:pt x="2445" y="1386"/>
                  <a:pt x="2458" y="1120"/>
                </a:cubicBezTo>
                <a:cubicBezTo>
                  <a:pt x="2300" y="1228"/>
                  <a:pt x="2136" y="1326"/>
                  <a:pt x="1982" y="1438"/>
                </a:cubicBezTo>
                <a:cubicBezTo>
                  <a:pt x="1996" y="1072"/>
                  <a:pt x="1859" y="620"/>
                  <a:pt x="1473" y="0"/>
                </a:cubicBezTo>
                <a:cubicBezTo>
                  <a:pt x="1270" y="417"/>
                  <a:pt x="1028" y="817"/>
                  <a:pt x="1009" y="1286"/>
                </a:cubicBezTo>
                <a:close/>
              </a:path>
            </a:pathLst>
          </a:custGeom>
          <a:gradFill rotWithShape="0">
            <a:gsLst>
              <a:gs pos="0">
                <a:srgbClr val="6FC8FA"/>
              </a:gs>
              <a:gs pos="100000">
                <a:srgbClr val="729FCF"/>
              </a:gs>
            </a:gsLst>
            <a:lin ang="3600000"/>
          </a:gradFill>
          <a:ln w="0">
            <a:noFill/>
          </a:ln>
        </p:spPr>
        <p:txBody>
          <a:bodyPr/>
          <a:lstStyle/>
          <a:p>
            <a:endParaRPr lang="tr-TR"/>
          </a:p>
        </p:txBody>
      </p:sp>
      <p:sp>
        <p:nvSpPr>
          <p:cNvPr id="523" name="Serbest Form: Şekil 522"/>
          <p:cNvSpPr/>
          <p:nvPr/>
        </p:nvSpPr>
        <p:spPr>
          <a:xfrm>
            <a:off x="8107920" y="2197800"/>
            <a:ext cx="1064520" cy="1366200"/>
          </a:xfrm>
          <a:custGeom>
            <a:avLst/>
            <a:gdLst/>
            <a:ahLst/>
            <a:cxnLst/>
            <a:rect l="0" t="0" r="r" b="b"/>
            <a:pathLst>
              <a:path w="2958" h="3796">
                <a:moveTo>
                  <a:pt x="1009" y="1286"/>
                </a:moveTo>
                <a:cubicBezTo>
                  <a:pt x="846" y="1164"/>
                  <a:pt x="670" y="1057"/>
                  <a:pt x="499" y="941"/>
                </a:cubicBezTo>
                <a:cubicBezTo>
                  <a:pt x="512" y="1209"/>
                  <a:pt x="546" y="1433"/>
                  <a:pt x="593" y="1629"/>
                </a:cubicBezTo>
                <a:cubicBezTo>
                  <a:pt x="402" y="1588"/>
                  <a:pt x="199" y="1576"/>
                  <a:pt x="0" y="1549"/>
                </a:cubicBezTo>
                <a:cubicBezTo>
                  <a:pt x="327" y="2730"/>
                  <a:pt x="879" y="2749"/>
                  <a:pt x="1385" y="3483"/>
                </a:cubicBezTo>
                <a:cubicBezTo>
                  <a:pt x="1413" y="3579"/>
                  <a:pt x="1448" y="3677"/>
                  <a:pt x="1491" y="3778"/>
                </a:cubicBezTo>
                <a:cubicBezTo>
                  <a:pt x="1491" y="3781"/>
                  <a:pt x="1491" y="3783"/>
                  <a:pt x="1492" y="3786"/>
                </a:cubicBezTo>
                <a:cubicBezTo>
                  <a:pt x="1492" y="3785"/>
                  <a:pt x="1492" y="3785"/>
                  <a:pt x="1493" y="3783"/>
                </a:cubicBezTo>
                <a:cubicBezTo>
                  <a:pt x="1495" y="3787"/>
                  <a:pt x="1496" y="3791"/>
                  <a:pt x="1497" y="3795"/>
                </a:cubicBezTo>
                <a:cubicBezTo>
                  <a:pt x="1501" y="3783"/>
                  <a:pt x="1505" y="3771"/>
                  <a:pt x="1508" y="3759"/>
                </a:cubicBezTo>
                <a:cubicBezTo>
                  <a:pt x="2030" y="2926"/>
                  <a:pt x="2617" y="2958"/>
                  <a:pt x="2957" y="1728"/>
                </a:cubicBezTo>
                <a:cubicBezTo>
                  <a:pt x="2759" y="1754"/>
                  <a:pt x="2556" y="1765"/>
                  <a:pt x="2364" y="1808"/>
                </a:cubicBezTo>
                <a:cubicBezTo>
                  <a:pt x="2411" y="1610"/>
                  <a:pt x="2445" y="1386"/>
                  <a:pt x="2458" y="1120"/>
                </a:cubicBezTo>
                <a:cubicBezTo>
                  <a:pt x="2300" y="1228"/>
                  <a:pt x="2136" y="1326"/>
                  <a:pt x="1982" y="1438"/>
                </a:cubicBezTo>
                <a:cubicBezTo>
                  <a:pt x="1996" y="1072"/>
                  <a:pt x="1859" y="620"/>
                  <a:pt x="1473" y="0"/>
                </a:cubicBezTo>
                <a:cubicBezTo>
                  <a:pt x="1270" y="417"/>
                  <a:pt x="1028" y="817"/>
                  <a:pt x="1009" y="1286"/>
                </a:cubicBezTo>
                <a:close/>
              </a:path>
            </a:pathLst>
          </a:custGeom>
          <a:gradFill rotWithShape="0">
            <a:gsLst>
              <a:gs pos="0">
                <a:srgbClr val="5983B0"/>
              </a:gs>
              <a:gs pos="100000">
                <a:srgbClr val="3465A4"/>
              </a:gs>
            </a:gsLst>
            <a:lin ang="3600000"/>
          </a:gradFill>
          <a:ln w="0">
            <a:noFill/>
          </a:ln>
        </p:spPr>
        <p:txBody>
          <a:bodyPr/>
          <a:lstStyle/>
          <a:p>
            <a:endParaRPr lang="tr-TR"/>
          </a:p>
        </p:txBody>
      </p:sp>
      <p:sp>
        <p:nvSpPr>
          <p:cNvPr id="524" name="Serbest Form: Şekil 523"/>
          <p:cNvSpPr/>
          <p:nvPr/>
        </p:nvSpPr>
        <p:spPr>
          <a:xfrm>
            <a:off x="3017520" y="2733480"/>
            <a:ext cx="288720" cy="384480"/>
          </a:xfrm>
          <a:custGeom>
            <a:avLst/>
            <a:gdLst/>
            <a:ahLst/>
            <a:cxnLst/>
            <a:rect l="0" t="0" r="r" b="b"/>
            <a:pathLst>
              <a:path w="803" h="1069">
                <a:moveTo>
                  <a:pt x="75" y="0"/>
                </a:moveTo>
                <a:cubicBezTo>
                  <a:pt x="34" y="0"/>
                  <a:pt x="0" y="44"/>
                  <a:pt x="0" y="100"/>
                </a:cubicBezTo>
                <a:cubicBezTo>
                  <a:pt x="0" y="155"/>
                  <a:pt x="34" y="200"/>
                  <a:pt x="75" y="200"/>
                </a:cubicBezTo>
                <a:cubicBezTo>
                  <a:pt x="234" y="200"/>
                  <a:pt x="379" y="285"/>
                  <a:pt x="484" y="425"/>
                </a:cubicBezTo>
                <a:cubicBezTo>
                  <a:pt x="588" y="564"/>
                  <a:pt x="653" y="756"/>
                  <a:pt x="653" y="969"/>
                </a:cubicBezTo>
                <a:cubicBezTo>
                  <a:pt x="653" y="1024"/>
                  <a:pt x="686" y="1068"/>
                  <a:pt x="728" y="1068"/>
                </a:cubicBezTo>
                <a:cubicBezTo>
                  <a:pt x="769" y="1068"/>
                  <a:pt x="802" y="1024"/>
                  <a:pt x="802" y="969"/>
                </a:cubicBezTo>
                <a:cubicBezTo>
                  <a:pt x="802" y="701"/>
                  <a:pt x="721" y="460"/>
                  <a:pt x="590" y="284"/>
                </a:cubicBezTo>
                <a:cubicBezTo>
                  <a:pt x="458" y="108"/>
                  <a:pt x="276" y="0"/>
                  <a:pt x="75" y="0"/>
                </a:cubicBezTo>
                <a:moveTo>
                  <a:pt x="75" y="313"/>
                </a:moveTo>
                <a:cubicBezTo>
                  <a:pt x="34" y="313"/>
                  <a:pt x="0" y="359"/>
                  <a:pt x="0" y="413"/>
                </a:cubicBezTo>
                <a:cubicBezTo>
                  <a:pt x="0" y="468"/>
                  <a:pt x="34" y="512"/>
                  <a:pt x="75" y="512"/>
                </a:cubicBezTo>
                <a:cubicBezTo>
                  <a:pt x="170" y="512"/>
                  <a:pt x="256" y="564"/>
                  <a:pt x="317" y="647"/>
                </a:cubicBezTo>
                <a:cubicBezTo>
                  <a:pt x="380" y="729"/>
                  <a:pt x="418" y="843"/>
                  <a:pt x="418" y="969"/>
                </a:cubicBezTo>
                <a:cubicBezTo>
                  <a:pt x="418" y="1024"/>
                  <a:pt x="451" y="1068"/>
                  <a:pt x="492" y="1068"/>
                </a:cubicBezTo>
                <a:cubicBezTo>
                  <a:pt x="534" y="1068"/>
                  <a:pt x="567" y="1024"/>
                  <a:pt x="567" y="969"/>
                </a:cubicBezTo>
                <a:cubicBezTo>
                  <a:pt x="567" y="788"/>
                  <a:pt x="512" y="624"/>
                  <a:pt x="423" y="505"/>
                </a:cubicBezTo>
                <a:cubicBezTo>
                  <a:pt x="334" y="387"/>
                  <a:pt x="211" y="313"/>
                  <a:pt x="75" y="313"/>
                </a:cubicBezTo>
                <a:moveTo>
                  <a:pt x="135" y="709"/>
                </a:moveTo>
                <a:cubicBezTo>
                  <a:pt x="61" y="709"/>
                  <a:pt x="0" y="788"/>
                  <a:pt x="0" y="888"/>
                </a:cubicBezTo>
                <a:cubicBezTo>
                  <a:pt x="0" y="986"/>
                  <a:pt x="60" y="1068"/>
                  <a:pt x="135" y="1068"/>
                </a:cubicBezTo>
                <a:cubicBezTo>
                  <a:pt x="209" y="1068"/>
                  <a:pt x="271" y="986"/>
                  <a:pt x="271" y="888"/>
                </a:cubicBezTo>
                <a:cubicBezTo>
                  <a:pt x="271" y="788"/>
                  <a:pt x="210" y="709"/>
                  <a:pt x="135" y="709"/>
                </a:cubicBezTo>
                <a:close/>
              </a:path>
            </a:pathLst>
          </a:custGeom>
          <a:solidFill>
            <a:srgbClr val="FFFFFF"/>
          </a:solidFill>
          <a:ln w="0">
            <a:noFill/>
          </a:ln>
        </p:spPr>
        <p:txBody>
          <a:bodyPr/>
          <a:lstStyle/>
          <a:p>
            <a:endParaRPr lang="tr-TR"/>
          </a:p>
        </p:txBody>
      </p:sp>
      <p:sp>
        <p:nvSpPr>
          <p:cNvPr id="525" name="Serbest Form: Şekil 524"/>
          <p:cNvSpPr/>
          <p:nvPr/>
        </p:nvSpPr>
        <p:spPr>
          <a:xfrm>
            <a:off x="4846320" y="2733480"/>
            <a:ext cx="304200" cy="405360"/>
          </a:xfrm>
          <a:custGeom>
            <a:avLst/>
            <a:gdLst/>
            <a:ahLst/>
            <a:cxnLst/>
            <a:rect l="0" t="0" r="r" b="b"/>
            <a:pathLst>
              <a:path w="846" h="1127">
                <a:moveTo>
                  <a:pt x="423" y="0"/>
                </a:moveTo>
                <a:cubicBezTo>
                  <a:pt x="377" y="0"/>
                  <a:pt x="340" y="49"/>
                  <a:pt x="340" y="109"/>
                </a:cubicBezTo>
                <a:lnTo>
                  <a:pt x="340" y="153"/>
                </a:lnTo>
                <a:cubicBezTo>
                  <a:pt x="312" y="161"/>
                  <a:pt x="286" y="175"/>
                  <a:pt x="262" y="193"/>
                </a:cubicBezTo>
                <a:lnTo>
                  <a:pt x="240" y="164"/>
                </a:lnTo>
                <a:cubicBezTo>
                  <a:pt x="208" y="121"/>
                  <a:pt x="156" y="121"/>
                  <a:pt x="124" y="164"/>
                </a:cubicBezTo>
                <a:cubicBezTo>
                  <a:pt x="92" y="207"/>
                  <a:pt x="92" y="277"/>
                  <a:pt x="124" y="320"/>
                </a:cubicBezTo>
                <a:lnTo>
                  <a:pt x="144" y="348"/>
                </a:lnTo>
                <a:cubicBezTo>
                  <a:pt x="131" y="380"/>
                  <a:pt x="120" y="415"/>
                  <a:pt x="114" y="452"/>
                </a:cubicBezTo>
                <a:lnTo>
                  <a:pt x="82" y="452"/>
                </a:lnTo>
                <a:cubicBezTo>
                  <a:pt x="37" y="452"/>
                  <a:pt x="0" y="503"/>
                  <a:pt x="0" y="563"/>
                </a:cubicBezTo>
                <a:cubicBezTo>
                  <a:pt x="0" y="623"/>
                  <a:pt x="37" y="672"/>
                  <a:pt x="82" y="672"/>
                </a:cubicBezTo>
                <a:lnTo>
                  <a:pt x="123" y="672"/>
                </a:lnTo>
                <a:cubicBezTo>
                  <a:pt x="131" y="704"/>
                  <a:pt x="141" y="735"/>
                  <a:pt x="156" y="763"/>
                </a:cubicBezTo>
                <a:lnTo>
                  <a:pt x="124" y="805"/>
                </a:lnTo>
                <a:cubicBezTo>
                  <a:pt x="92" y="848"/>
                  <a:pt x="92" y="919"/>
                  <a:pt x="124" y="961"/>
                </a:cubicBezTo>
                <a:cubicBezTo>
                  <a:pt x="156" y="1004"/>
                  <a:pt x="208" y="1004"/>
                  <a:pt x="240" y="961"/>
                </a:cubicBezTo>
                <a:lnTo>
                  <a:pt x="282" y="907"/>
                </a:lnTo>
                <a:cubicBezTo>
                  <a:pt x="300" y="917"/>
                  <a:pt x="320" y="927"/>
                  <a:pt x="340" y="932"/>
                </a:cubicBezTo>
                <a:lnTo>
                  <a:pt x="340" y="1016"/>
                </a:lnTo>
                <a:cubicBezTo>
                  <a:pt x="340" y="1076"/>
                  <a:pt x="377" y="1126"/>
                  <a:pt x="423" y="1126"/>
                </a:cubicBezTo>
                <a:cubicBezTo>
                  <a:pt x="468" y="1126"/>
                  <a:pt x="505" y="1076"/>
                  <a:pt x="505" y="1016"/>
                </a:cubicBezTo>
                <a:lnTo>
                  <a:pt x="505" y="920"/>
                </a:lnTo>
                <a:cubicBezTo>
                  <a:pt x="521" y="912"/>
                  <a:pt x="537" y="903"/>
                  <a:pt x="552" y="891"/>
                </a:cubicBezTo>
                <a:lnTo>
                  <a:pt x="605" y="961"/>
                </a:lnTo>
                <a:cubicBezTo>
                  <a:pt x="637" y="1004"/>
                  <a:pt x="689" y="1004"/>
                  <a:pt x="721" y="961"/>
                </a:cubicBezTo>
                <a:cubicBezTo>
                  <a:pt x="754" y="919"/>
                  <a:pt x="754" y="848"/>
                  <a:pt x="721" y="804"/>
                </a:cubicBezTo>
                <a:lnTo>
                  <a:pt x="669" y="735"/>
                </a:lnTo>
                <a:cubicBezTo>
                  <a:pt x="677" y="715"/>
                  <a:pt x="683" y="695"/>
                  <a:pt x="689" y="672"/>
                </a:cubicBezTo>
                <a:lnTo>
                  <a:pt x="762" y="672"/>
                </a:lnTo>
                <a:cubicBezTo>
                  <a:pt x="808" y="672"/>
                  <a:pt x="845" y="623"/>
                  <a:pt x="845" y="563"/>
                </a:cubicBezTo>
                <a:cubicBezTo>
                  <a:pt x="845" y="503"/>
                  <a:pt x="808" y="452"/>
                  <a:pt x="762" y="452"/>
                </a:cubicBezTo>
                <a:lnTo>
                  <a:pt x="698" y="452"/>
                </a:lnTo>
                <a:cubicBezTo>
                  <a:pt x="693" y="425"/>
                  <a:pt x="687" y="401"/>
                  <a:pt x="679" y="377"/>
                </a:cubicBezTo>
                <a:lnTo>
                  <a:pt x="721" y="320"/>
                </a:lnTo>
                <a:cubicBezTo>
                  <a:pt x="754" y="277"/>
                  <a:pt x="754" y="207"/>
                  <a:pt x="721" y="164"/>
                </a:cubicBezTo>
                <a:cubicBezTo>
                  <a:pt x="689" y="121"/>
                  <a:pt x="637" y="121"/>
                  <a:pt x="605" y="164"/>
                </a:cubicBezTo>
                <a:lnTo>
                  <a:pt x="570" y="209"/>
                </a:lnTo>
                <a:cubicBezTo>
                  <a:pt x="550" y="192"/>
                  <a:pt x="528" y="177"/>
                  <a:pt x="505" y="165"/>
                </a:cubicBezTo>
                <a:lnTo>
                  <a:pt x="505" y="109"/>
                </a:lnTo>
                <a:cubicBezTo>
                  <a:pt x="505" y="49"/>
                  <a:pt x="468" y="0"/>
                  <a:pt x="423" y="0"/>
                </a:cubicBezTo>
                <a:moveTo>
                  <a:pt x="423" y="381"/>
                </a:moveTo>
                <a:cubicBezTo>
                  <a:pt x="497" y="381"/>
                  <a:pt x="558" y="463"/>
                  <a:pt x="558" y="563"/>
                </a:cubicBezTo>
                <a:cubicBezTo>
                  <a:pt x="558" y="663"/>
                  <a:pt x="497" y="744"/>
                  <a:pt x="423" y="744"/>
                </a:cubicBezTo>
                <a:cubicBezTo>
                  <a:pt x="347" y="744"/>
                  <a:pt x="287" y="663"/>
                  <a:pt x="287" y="563"/>
                </a:cubicBezTo>
                <a:cubicBezTo>
                  <a:pt x="287" y="463"/>
                  <a:pt x="347" y="381"/>
                  <a:pt x="423" y="381"/>
                </a:cubicBezTo>
                <a:close/>
              </a:path>
            </a:pathLst>
          </a:custGeom>
          <a:solidFill>
            <a:srgbClr val="FFFFFF"/>
          </a:solidFill>
          <a:ln w="0">
            <a:noFill/>
          </a:ln>
        </p:spPr>
        <p:txBody>
          <a:bodyPr/>
          <a:lstStyle/>
          <a:p>
            <a:endParaRPr lang="tr-TR"/>
          </a:p>
        </p:txBody>
      </p:sp>
      <p:sp>
        <p:nvSpPr>
          <p:cNvPr id="526" name="Serbest Form: Şekil 525"/>
          <p:cNvSpPr/>
          <p:nvPr/>
        </p:nvSpPr>
        <p:spPr>
          <a:xfrm>
            <a:off x="6648840" y="2733480"/>
            <a:ext cx="379800" cy="388800"/>
          </a:xfrm>
          <a:custGeom>
            <a:avLst/>
            <a:gdLst/>
            <a:ahLst/>
            <a:cxnLst/>
            <a:rect l="0" t="0" r="r" b="b"/>
            <a:pathLst>
              <a:path w="1061" h="1081">
                <a:moveTo>
                  <a:pt x="405" y="0"/>
                </a:moveTo>
                <a:cubicBezTo>
                  <a:pt x="628" y="0"/>
                  <a:pt x="809" y="241"/>
                  <a:pt x="809" y="540"/>
                </a:cubicBezTo>
                <a:cubicBezTo>
                  <a:pt x="809" y="659"/>
                  <a:pt x="781" y="769"/>
                  <a:pt x="732" y="859"/>
                </a:cubicBezTo>
                <a:cubicBezTo>
                  <a:pt x="742" y="908"/>
                  <a:pt x="757" y="949"/>
                  <a:pt x="788" y="961"/>
                </a:cubicBezTo>
                <a:cubicBezTo>
                  <a:pt x="827" y="978"/>
                  <a:pt x="893" y="961"/>
                  <a:pt x="1005" y="888"/>
                </a:cubicBezTo>
                <a:cubicBezTo>
                  <a:pt x="1023" y="876"/>
                  <a:pt x="1044" y="887"/>
                  <a:pt x="1052" y="909"/>
                </a:cubicBezTo>
                <a:cubicBezTo>
                  <a:pt x="1060" y="932"/>
                  <a:pt x="1054" y="960"/>
                  <a:pt x="1036" y="970"/>
                </a:cubicBezTo>
                <a:cubicBezTo>
                  <a:pt x="906" y="1057"/>
                  <a:pt x="822" y="1073"/>
                  <a:pt x="768" y="1050"/>
                </a:cubicBezTo>
                <a:cubicBezTo>
                  <a:pt x="721" y="1032"/>
                  <a:pt x="695" y="989"/>
                  <a:pt x="679" y="937"/>
                </a:cubicBezTo>
                <a:cubicBezTo>
                  <a:pt x="607" y="1026"/>
                  <a:pt x="511" y="1080"/>
                  <a:pt x="405" y="1080"/>
                </a:cubicBezTo>
                <a:cubicBezTo>
                  <a:pt x="181" y="1080"/>
                  <a:pt x="0" y="837"/>
                  <a:pt x="0" y="540"/>
                </a:cubicBezTo>
                <a:cubicBezTo>
                  <a:pt x="0" y="241"/>
                  <a:pt x="181" y="0"/>
                  <a:pt x="405" y="0"/>
                </a:cubicBezTo>
                <a:moveTo>
                  <a:pt x="405" y="671"/>
                </a:moveTo>
                <a:cubicBezTo>
                  <a:pt x="469" y="671"/>
                  <a:pt x="522" y="740"/>
                  <a:pt x="522" y="827"/>
                </a:cubicBezTo>
                <a:cubicBezTo>
                  <a:pt x="522" y="912"/>
                  <a:pt x="469" y="984"/>
                  <a:pt x="405" y="984"/>
                </a:cubicBezTo>
                <a:cubicBezTo>
                  <a:pt x="340" y="984"/>
                  <a:pt x="288" y="912"/>
                  <a:pt x="288" y="827"/>
                </a:cubicBezTo>
                <a:cubicBezTo>
                  <a:pt x="288" y="740"/>
                  <a:pt x="340" y="671"/>
                  <a:pt x="405" y="671"/>
                </a:cubicBezTo>
                <a:moveTo>
                  <a:pt x="405" y="79"/>
                </a:moveTo>
                <a:cubicBezTo>
                  <a:pt x="469" y="79"/>
                  <a:pt x="522" y="148"/>
                  <a:pt x="522" y="235"/>
                </a:cubicBezTo>
                <a:cubicBezTo>
                  <a:pt x="522" y="320"/>
                  <a:pt x="469" y="391"/>
                  <a:pt x="405" y="391"/>
                </a:cubicBezTo>
                <a:cubicBezTo>
                  <a:pt x="340" y="391"/>
                  <a:pt x="288" y="320"/>
                  <a:pt x="288" y="235"/>
                </a:cubicBezTo>
                <a:cubicBezTo>
                  <a:pt x="288" y="148"/>
                  <a:pt x="340" y="79"/>
                  <a:pt x="405" y="79"/>
                </a:cubicBezTo>
                <a:moveTo>
                  <a:pt x="299" y="531"/>
                </a:moveTo>
                <a:cubicBezTo>
                  <a:pt x="299" y="617"/>
                  <a:pt x="247" y="687"/>
                  <a:pt x="182" y="687"/>
                </a:cubicBezTo>
                <a:cubicBezTo>
                  <a:pt x="118" y="687"/>
                  <a:pt x="66" y="617"/>
                  <a:pt x="66" y="531"/>
                </a:cubicBezTo>
                <a:cubicBezTo>
                  <a:pt x="66" y="444"/>
                  <a:pt x="118" y="375"/>
                  <a:pt x="183" y="375"/>
                </a:cubicBezTo>
                <a:cubicBezTo>
                  <a:pt x="247" y="375"/>
                  <a:pt x="299" y="444"/>
                  <a:pt x="299" y="531"/>
                </a:cubicBezTo>
                <a:moveTo>
                  <a:pt x="744" y="531"/>
                </a:moveTo>
                <a:cubicBezTo>
                  <a:pt x="744" y="617"/>
                  <a:pt x="692" y="687"/>
                  <a:pt x="627" y="687"/>
                </a:cubicBezTo>
                <a:cubicBezTo>
                  <a:pt x="562" y="687"/>
                  <a:pt x="510" y="617"/>
                  <a:pt x="510" y="531"/>
                </a:cubicBezTo>
                <a:cubicBezTo>
                  <a:pt x="510" y="444"/>
                  <a:pt x="562" y="375"/>
                  <a:pt x="627" y="375"/>
                </a:cubicBezTo>
                <a:cubicBezTo>
                  <a:pt x="692" y="375"/>
                  <a:pt x="744" y="444"/>
                  <a:pt x="744" y="531"/>
                </a:cubicBezTo>
                <a:close/>
              </a:path>
            </a:pathLst>
          </a:custGeom>
          <a:solidFill>
            <a:srgbClr val="FFFFFF"/>
          </a:solidFill>
          <a:ln w="0">
            <a:noFill/>
          </a:ln>
        </p:spPr>
        <p:txBody>
          <a:bodyPr/>
          <a:lstStyle/>
          <a:p>
            <a:endParaRPr lang="tr-TR"/>
          </a:p>
        </p:txBody>
      </p:sp>
      <p:sp>
        <p:nvSpPr>
          <p:cNvPr id="527" name="Akış Çizelgesi: Öteki İşlem 526"/>
          <p:cNvSpPr/>
          <p:nvPr/>
        </p:nvSpPr>
        <p:spPr>
          <a:xfrm>
            <a:off x="517320" y="3952440"/>
            <a:ext cx="1677600" cy="3067560"/>
          </a:xfrm>
          <a:prstGeom prst="flowChartAlternateProcess">
            <a:avLst/>
          </a:prstGeom>
          <a:gradFill rotWithShape="0">
            <a:gsLst>
              <a:gs pos="0">
                <a:srgbClr val="6FC8FA"/>
              </a:gs>
              <a:gs pos="100000">
                <a:srgbClr val="399ED7"/>
              </a:gs>
            </a:gsLst>
            <a:lin ang="3600000"/>
          </a:gradFill>
          <a:ln w="0">
            <a:noFill/>
          </a:ln>
        </p:spPr>
        <p:style>
          <a:lnRef idx="0">
            <a:scrgbClr r="0" g="0" b="0"/>
          </a:lnRef>
          <a:fillRef idx="0">
            <a:scrgbClr r="0" g="0" b="0"/>
          </a:fillRef>
          <a:effectRef idx="0">
            <a:scrgbClr r="0" g="0" b="0"/>
          </a:effectRef>
          <a:fontRef idx="minor"/>
        </p:style>
        <p:txBody>
          <a:bodyPr lIns="128160" tIns="146160" rIns="128160" bIns="45000" anchor="t">
            <a:noAutofit/>
          </a:bodyPr>
          <a:lstStyle/>
          <a:p>
            <a:pPr algn="just"/>
            <a:r>
              <a:rPr lang="tr-TR" sz="1600" b="1" strike="noStrike" spc="-1">
                <a:solidFill>
                  <a:srgbClr val="FFFFFF"/>
                </a:solidFill>
                <a:latin typeface="Noto Sans"/>
                <a:ea typeface="Microsoft YaHei"/>
              </a:rPr>
              <a:t>Döngüsel Girdiler</a:t>
            </a:r>
            <a:endParaRPr lang="tr-TR" sz="1600" b="1" strike="noStrike" spc="-1">
              <a:latin typeface="Arial"/>
            </a:endParaRPr>
          </a:p>
          <a:p>
            <a:pPr algn="ctr">
              <a:lnSpc>
                <a:spcPct val="100000"/>
              </a:lnSpc>
            </a:pPr>
            <a:endParaRPr lang="tr-TR" sz="1600" b="0" strike="noStrike" spc="-1">
              <a:latin typeface="Noto Sans"/>
            </a:endParaRPr>
          </a:p>
          <a:p>
            <a:pPr algn="just"/>
            <a:r>
              <a:rPr lang="tr-TR" sz="1000" b="0" strike="noStrike" spc="-1">
                <a:solidFill>
                  <a:srgbClr val="FFFFFF"/>
                </a:solidFill>
                <a:latin typeface="Noto Sans"/>
                <a:ea typeface="Microsoft YaHei"/>
              </a:rPr>
              <a:t>Bu iş modeli, yenilenebilir enerji, biyo bazlı veya mümkünse</a:t>
            </a:r>
            <a:r>
              <a:rPr lang="tr-TR" sz="1050" b="0" strike="noStrike" spc="-1">
                <a:solidFill>
                  <a:srgbClr val="FFFFFF"/>
                </a:solidFill>
                <a:latin typeface="Noto Sans"/>
                <a:ea typeface="Microsoft YaHei"/>
              </a:rPr>
              <a:t> tamamen geri dönüştürülebilir malzemelerin doğrusal olanların yerine kullanılmasını önerir.</a:t>
            </a:r>
            <a:endParaRPr lang="tr-TR" sz="1050" b="0" strike="noStrike" spc="-1">
              <a:latin typeface="Arial"/>
            </a:endParaRPr>
          </a:p>
        </p:txBody>
      </p:sp>
      <p:sp>
        <p:nvSpPr>
          <p:cNvPr id="528" name="TextShape 2_27"/>
          <p:cNvSpPr/>
          <p:nvPr/>
        </p:nvSpPr>
        <p:spPr>
          <a:xfrm>
            <a:off x="360000" y="635040"/>
            <a:ext cx="9360000" cy="112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400" b="0" strike="noStrike" spc="-1">
                <a:solidFill>
                  <a:srgbClr val="0393E4"/>
                </a:solidFill>
                <a:latin typeface="Noto Sans"/>
                <a:ea typeface="Microsoft YaHei"/>
              </a:rPr>
              <a:t>Accenture - “Döngüsel Ekonomi El Kitabı” ve “Atıktan Servete”</a:t>
            </a:r>
            <a:endParaRPr lang="tr-TR" sz="3400" b="1" strike="noStrike" spc="-1">
              <a:latin typeface="Arial"/>
            </a:endParaRPr>
          </a:p>
        </p:txBody>
      </p:sp>
      <p:sp>
        <p:nvSpPr>
          <p:cNvPr id="529" name="Serbest Form: Şekil 528"/>
          <p:cNvSpPr/>
          <p:nvPr/>
        </p:nvSpPr>
        <p:spPr>
          <a:xfrm>
            <a:off x="1197000" y="2756520"/>
            <a:ext cx="243000" cy="483480"/>
          </a:xfrm>
          <a:custGeom>
            <a:avLst/>
            <a:gdLst/>
            <a:ahLst/>
            <a:cxnLst/>
            <a:rect l="0" t="0" r="r" b="b"/>
            <a:pathLst>
              <a:path w="676" h="1344">
                <a:moveTo>
                  <a:pt x="538" y="0"/>
                </a:moveTo>
                <a:lnTo>
                  <a:pt x="490" y="178"/>
                </a:lnTo>
                <a:cubicBezTo>
                  <a:pt x="205" y="89"/>
                  <a:pt x="125" y="156"/>
                  <a:pt x="6" y="437"/>
                </a:cubicBezTo>
                <a:cubicBezTo>
                  <a:pt x="167" y="311"/>
                  <a:pt x="272" y="264"/>
                  <a:pt x="402" y="387"/>
                </a:cubicBezTo>
                <a:lnTo>
                  <a:pt x="315" y="607"/>
                </a:lnTo>
                <a:lnTo>
                  <a:pt x="675" y="534"/>
                </a:lnTo>
                <a:lnTo>
                  <a:pt x="538" y="0"/>
                </a:lnTo>
                <a:moveTo>
                  <a:pt x="359" y="736"/>
                </a:moveTo>
                <a:lnTo>
                  <a:pt x="0" y="809"/>
                </a:lnTo>
                <a:lnTo>
                  <a:pt x="137" y="1343"/>
                </a:lnTo>
                <a:lnTo>
                  <a:pt x="184" y="1165"/>
                </a:lnTo>
                <a:cubicBezTo>
                  <a:pt x="469" y="1255"/>
                  <a:pt x="550" y="1187"/>
                  <a:pt x="668" y="905"/>
                </a:cubicBezTo>
                <a:cubicBezTo>
                  <a:pt x="507" y="1032"/>
                  <a:pt x="402" y="1079"/>
                  <a:pt x="272" y="954"/>
                </a:cubicBezTo>
                <a:lnTo>
                  <a:pt x="359" y="736"/>
                </a:lnTo>
                <a:close/>
              </a:path>
            </a:pathLst>
          </a:custGeom>
          <a:solidFill>
            <a:srgbClr val="6AD15A"/>
          </a:solidFill>
          <a:ln w="0">
            <a:noFill/>
          </a:ln>
        </p:spPr>
        <p:txBody>
          <a:bodyPr/>
          <a:lstStyle/>
          <a:p>
            <a:endParaRPr lang="tr-TR"/>
          </a:p>
        </p:txBody>
      </p:sp>
      <p:sp>
        <p:nvSpPr>
          <p:cNvPr id="530" name="Serbest Form: Şekil 529"/>
          <p:cNvSpPr/>
          <p:nvPr/>
        </p:nvSpPr>
        <p:spPr>
          <a:xfrm>
            <a:off x="8460000" y="2800080"/>
            <a:ext cx="360000" cy="439920"/>
          </a:xfrm>
          <a:custGeom>
            <a:avLst/>
            <a:gdLst/>
            <a:ahLst/>
            <a:cxnLst/>
            <a:rect l="0" t="0" r="r" b="b"/>
            <a:pathLst>
              <a:path w="1001" h="1223">
                <a:moveTo>
                  <a:pt x="426" y="1222"/>
                </a:moveTo>
                <a:cubicBezTo>
                  <a:pt x="633" y="1222"/>
                  <a:pt x="805" y="1012"/>
                  <a:pt x="844" y="732"/>
                </a:cubicBezTo>
                <a:lnTo>
                  <a:pt x="1000" y="732"/>
                </a:lnTo>
                <a:lnTo>
                  <a:pt x="891" y="545"/>
                </a:lnTo>
                <a:lnTo>
                  <a:pt x="781" y="356"/>
                </a:lnTo>
                <a:lnTo>
                  <a:pt x="672" y="545"/>
                </a:lnTo>
                <a:lnTo>
                  <a:pt x="562" y="732"/>
                </a:lnTo>
                <a:lnTo>
                  <a:pt x="713" y="732"/>
                </a:lnTo>
                <a:cubicBezTo>
                  <a:pt x="677" y="909"/>
                  <a:pt x="562" y="1040"/>
                  <a:pt x="426" y="1040"/>
                </a:cubicBezTo>
                <a:cubicBezTo>
                  <a:pt x="261" y="1040"/>
                  <a:pt x="127" y="848"/>
                  <a:pt x="127" y="612"/>
                </a:cubicBezTo>
                <a:cubicBezTo>
                  <a:pt x="127" y="374"/>
                  <a:pt x="261" y="182"/>
                  <a:pt x="426" y="182"/>
                </a:cubicBezTo>
                <a:cubicBezTo>
                  <a:pt x="494" y="182"/>
                  <a:pt x="558" y="215"/>
                  <a:pt x="608" y="271"/>
                </a:cubicBezTo>
                <a:lnTo>
                  <a:pt x="660" y="100"/>
                </a:lnTo>
                <a:cubicBezTo>
                  <a:pt x="594" y="37"/>
                  <a:pt x="512" y="0"/>
                  <a:pt x="426" y="0"/>
                </a:cubicBezTo>
                <a:cubicBezTo>
                  <a:pt x="191" y="0"/>
                  <a:pt x="0" y="272"/>
                  <a:pt x="0" y="612"/>
                </a:cubicBezTo>
                <a:cubicBezTo>
                  <a:pt x="0" y="950"/>
                  <a:pt x="191" y="1222"/>
                  <a:pt x="426" y="1222"/>
                </a:cubicBezTo>
                <a:close/>
              </a:path>
            </a:pathLst>
          </a:custGeom>
          <a:solidFill>
            <a:srgbClr val="6AD15A"/>
          </a:solidFill>
          <a:ln w="0">
            <a:noFill/>
          </a:ln>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TextShape 15"/>
          <p:cNvSpPr/>
          <p:nvPr/>
        </p:nvSpPr>
        <p:spPr>
          <a:xfrm>
            <a:off x="3291840" y="1828440"/>
            <a:ext cx="94716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4800" b="0" strike="noStrike" spc="-1">
                <a:solidFill>
                  <a:srgbClr val="62CF51"/>
                </a:solidFill>
                <a:latin typeface="Noto Sans"/>
              </a:rPr>
              <a:t>01</a:t>
            </a:r>
          </a:p>
        </p:txBody>
      </p:sp>
      <p:sp>
        <p:nvSpPr>
          <p:cNvPr id="532" name="TextShape 16"/>
          <p:cNvSpPr/>
          <p:nvPr/>
        </p:nvSpPr>
        <p:spPr>
          <a:xfrm>
            <a:off x="4297680" y="1828080"/>
            <a:ext cx="46634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200" b="0" strike="noStrike" spc="-1">
                <a:solidFill>
                  <a:srgbClr val="000000"/>
                </a:solidFill>
                <a:latin typeface="Noto Sans"/>
                <a:ea typeface="Microsoft YaHei"/>
              </a:rPr>
              <a:t>Klasik Uzun Ömürlü Model</a:t>
            </a:r>
            <a:endParaRPr lang="tr-TR" sz="3200" b="1" strike="noStrike" spc="-1">
              <a:latin typeface="Arial"/>
            </a:endParaRPr>
          </a:p>
        </p:txBody>
      </p:sp>
      <p:sp>
        <p:nvSpPr>
          <p:cNvPr id="533" name="TextShape 18"/>
          <p:cNvSpPr/>
          <p:nvPr/>
        </p:nvSpPr>
        <p:spPr>
          <a:xfrm>
            <a:off x="3291840" y="3073320"/>
            <a:ext cx="94716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4800" b="0" strike="noStrike" spc="-1">
                <a:solidFill>
                  <a:srgbClr val="62CF51"/>
                </a:solidFill>
                <a:latin typeface="Noto Sans"/>
              </a:rPr>
              <a:t>02</a:t>
            </a:r>
          </a:p>
        </p:txBody>
      </p:sp>
      <p:sp>
        <p:nvSpPr>
          <p:cNvPr id="534" name="TextShape 19"/>
          <p:cNvSpPr/>
          <p:nvPr/>
        </p:nvSpPr>
        <p:spPr>
          <a:xfrm>
            <a:off x="4239000" y="3202920"/>
            <a:ext cx="46634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200" b="0" strike="noStrike" spc="-1">
                <a:solidFill>
                  <a:srgbClr val="000000"/>
                </a:solidFill>
                <a:latin typeface="Noto Sans"/>
                <a:ea typeface="Microsoft YaHei"/>
              </a:rPr>
              <a:t>Hibrit model</a:t>
            </a:r>
            <a:endParaRPr lang="tr-TR" sz="3200" b="1" strike="noStrike" spc="-1">
              <a:latin typeface="Arial"/>
            </a:endParaRPr>
          </a:p>
        </p:txBody>
      </p:sp>
      <p:sp>
        <p:nvSpPr>
          <p:cNvPr id="535" name="TextShape 21"/>
          <p:cNvSpPr/>
          <p:nvPr/>
        </p:nvSpPr>
        <p:spPr>
          <a:xfrm>
            <a:off x="3291840" y="4038480"/>
            <a:ext cx="94716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4800" b="0" strike="noStrike" spc="-1">
                <a:solidFill>
                  <a:srgbClr val="62CF51"/>
                </a:solidFill>
                <a:latin typeface="Noto Sans"/>
              </a:rPr>
              <a:t>03</a:t>
            </a:r>
          </a:p>
        </p:txBody>
      </p:sp>
      <p:sp>
        <p:nvSpPr>
          <p:cNvPr id="536" name="TextShape 22"/>
          <p:cNvSpPr/>
          <p:nvPr/>
        </p:nvSpPr>
        <p:spPr>
          <a:xfrm>
            <a:off x="4320000" y="4140000"/>
            <a:ext cx="46634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200" b="0" strike="noStrike" spc="-1">
                <a:solidFill>
                  <a:srgbClr val="000000"/>
                </a:solidFill>
                <a:latin typeface="Noto Sans"/>
                <a:ea typeface="Microsoft YaHei"/>
              </a:rPr>
              <a:t>Boşluk dolduran modeli</a:t>
            </a:r>
            <a:endParaRPr lang="tr-TR" sz="3200" b="1" strike="noStrike" spc="-1">
              <a:latin typeface="Arial"/>
            </a:endParaRPr>
          </a:p>
        </p:txBody>
      </p:sp>
      <p:sp>
        <p:nvSpPr>
          <p:cNvPr id="537" name="TextShape 24"/>
          <p:cNvSpPr/>
          <p:nvPr/>
        </p:nvSpPr>
        <p:spPr>
          <a:xfrm>
            <a:off x="3291840" y="5400000"/>
            <a:ext cx="94716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4800" b="0" strike="noStrike" spc="-1">
                <a:solidFill>
                  <a:srgbClr val="62CF51"/>
                </a:solidFill>
                <a:latin typeface="Noto Sans"/>
              </a:rPr>
              <a:t>04</a:t>
            </a:r>
          </a:p>
        </p:txBody>
      </p:sp>
      <p:sp>
        <p:nvSpPr>
          <p:cNvPr id="538" name="TextShape 25"/>
          <p:cNvSpPr/>
          <p:nvPr/>
        </p:nvSpPr>
        <p:spPr>
          <a:xfrm>
            <a:off x="4297680" y="5609880"/>
            <a:ext cx="46634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200" b="0" strike="noStrike" spc="-1">
                <a:solidFill>
                  <a:srgbClr val="000000"/>
                </a:solidFill>
                <a:latin typeface="Noto Sans"/>
                <a:ea typeface="Microsoft YaHei"/>
              </a:rPr>
              <a:t>Erişim Modeli</a:t>
            </a:r>
            <a:endParaRPr lang="tr-TR" sz="3200" b="1" strike="noStrike" spc="-1">
              <a:latin typeface="Arial"/>
            </a:endParaRPr>
          </a:p>
        </p:txBody>
      </p:sp>
      <p:sp>
        <p:nvSpPr>
          <p:cNvPr id="539" name="TextShape 27"/>
          <p:cNvSpPr/>
          <p:nvPr/>
        </p:nvSpPr>
        <p:spPr>
          <a:xfrm>
            <a:off x="2662560" y="779040"/>
            <a:ext cx="6697440" cy="77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4530" b="0" strike="noStrike" spc="-1">
                <a:solidFill>
                  <a:srgbClr val="0393E4"/>
                </a:solidFill>
                <a:latin typeface="Noto Sans"/>
                <a:ea typeface="Microsoft YaHei"/>
              </a:rPr>
              <a:t>Delft- Product that Last</a:t>
            </a:r>
            <a:endParaRPr lang="tr-TR" sz="4530" b="1" strike="noStrike" spc="-1">
              <a:latin typeface="Arial"/>
            </a:endParaRPr>
          </a:p>
        </p:txBody>
      </p:sp>
      <p:pic>
        <p:nvPicPr>
          <p:cNvPr id="540" name="Resim 539"/>
          <p:cNvPicPr/>
          <p:nvPr/>
        </p:nvPicPr>
        <p:blipFill>
          <a:blip r:embed="rId2"/>
          <a:stretch/>
        </p:blipFill>
        <p:spPr>
          <a:xfrm>
            <a:off x="510120" y="853200"/>
            <a:ext cx="2174760" cy="5607360"/>
          </a:xfrm>
          <a:prstGeom prst="rect">
            <a:avLst/>
          </a:prstGeom>
          <a:ln w="0">
            <a:noFill/>
          </a:ln>
        </p:spPr>
      </p:pic>
      <p:sp>
        <p:nvSpPr>
          <p:cNvPr id="541" name="TextShape 7"/>
          <p:cNvSpPr/>
          <p:nvPr/>
        </p:nvSpPr>
        <p:spPr>
          <a:xfrm>
            <a:off x="3372840" y="6431400"/>
            <a:ext cx="94716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4800" b="0" strike="noStrike" spc="-1">
                <a:solidFill>
                  <a:srgbClr val="62CF51"/>
                </a:solidFill>
                <a:latin typeface="Noto Sans"/>
              </a:rPr>
              <a:t>05</a:t>
            </a:r>
          </a:p>
        </p:txBody>
      </p:sp>
      <p:sp>
        <p:nvSpPr>
          <p:cNvPr id="542" name="TextShape 8"/>
          <p:cNvSpPr/>
          <p:nvPr/>
        </p:nvSpPr>
        <p:spPr>
          <a:xfrm>
            <a:off x="4297680" y="6480000"/>
            <a:ext cx="470232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tr-TR" sz="3200" b="0" strike="noStrike" spc="-1">
                <a:solidFill>
                  <a:srgbClr val="000000"/>
                </a:solidFill>
                <a:latin typeface="Noto Sans"/>
                <a:ea typeface="Microsoft YaHei"/>
              </a:rPr>
              <a:t>Performans Modeli</a:t>
            </a:r>
            <a:endParaRPr lang="tr-TR" sz="32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PlaceHolder 1"/>
          <p:cNvSpPr>
            <a:spLocks noGrp="1"/>
          </p:cNvSpPr>
          <p:nvPr>
            <p:ph/>
          </p:nvPr>
        </p:nvSpPr>
        <p:spPr>
          <a:xfrm>
            <a:off x="540000" y="180000"/>
            <a:ext cx="9000000" cy="5819400"/>
          </a:xfrm>
          <a:prstGeom prst="rect">
            <a:avLst/>
          </a:prstGeom>
          <a:noFill/>
          <a:ln w="0">
            <a:noFill/>
          </a:ln>
        </p:spPr>
        <p:txBody>
          <a:bodyPr lIns="0" tIns="0" rIns="0" bIns="0" anchor="t">
            <a:normAutofit fontScale="50000" lnSpcReduction="20000"/>
          </a:bodyPr>
          <a:lstStyle/>
          <a:p>
            <a:pPr algn="just">
              <a:spcBef>
                <a:spcPts val="1412"/>
              </a:spcBef>
            </a:pPr>
            <a:r>
              <a:rPr lang="tr-TR" sz="3200" b="1" strike="noStrike" spc="-1">
                <a:latin typeface="Arial"/>
              </a:rPr>
              <a:t>1. Klasik Uzun Ömürlü Model</a:t>
            </a:r>
          </a:p>
          <a:p>
            <a:pPr algn="just">
              <a:spcBef>
                <a:spcPts val="1412"/>
              </a:spcBef>
            </a:pPr>
            <a:r>
              <a:rPr lang="tr-TR" sz="3200" b="0" strike="noStrike" spc="-1">
                <a:latin typeface="Arial"/>
              </a:rPr>
              <a:t>Bu model uzun ömürlü yüksek kaliteli ürünler sunar. Ana gelir kalemi yüksek bir fiyattan satılan, uzun kullanım ömürlü, yüksek kaliteli ürünlerdir. Model, uzun ömürlü kullanım için servis ve onarıma ihtiyaç duyar. Bu modelde, itibar ve güven en önemli konulardır.</a:t>
            </a:r>
          </a:p>
          <a:p>
            <a:pPr algn="just">
              <a:spcBef>
                <a:spcPts val="1412"/>
              </a:spcBef>
            </a:pPr>
            <a:r>
              <a:rPr lang="tr-TR" sz="3200" b="1" strike="noStrike" spc="-1">
                <a:latin typeface="Arial"/>
              </a:rPr>
              <a:t>2. Hibrit model</a:t>
            </a:r>
          </a:p>
          <a:p>
            <a:pPr algn="just">
              <a:spcBef>
                <a:spcPts val="1412"/>
              </a:spcBef>
            </a:pPr>
            <a:r>
              <a:rPr lang="tr-TR" sz="3200" b="0" strike="noStrike" spc="-1">
                <a:latin typeface="Arial"/>
              </a:rPr>
              <a:t>Hibrit modeller, yalnızca birlikte çalışan iki farklı ürün türü içerir. Model, dayanıklı bir ürün kısa ömürlü değiştirilebilir parçaya tamamen bağımlı olduğunda ortaya çıkar. Ana gelir hızlı dönen sarf malzemelerinin satışından elde edilir.</a:t>
            </a:r>
          </a:p>
          <a:p>
            <a:pPr algn="just">
              <a:spcBef>
                <a:spcPts val="1412"/>
              </a:spcBef>
            </a:pPr>
            <a:r>
              <a:rPr lang="tr-TR" sz="3200" b="1" strike="noStrike" spc="-1">
                <a:latin typeface="Arial"/>
              </a:rPr>
              <a:t>3. Boşluk dolduran modeli</a:t>
            </a:r>
          </a:p>
          <a:p>
            <a:pPr algn="just">
              <a:spcBef>
                <a:spcPts val="1412"/>
              </a:spcBef>
            </a:pPr>
            <a:r>
              <a:rPr lang="tr-TR" sz="3200" b="0" strike="noStrike" spc="-1">
                <a:latin typeface="Arial"/>
              </a:rPr>
              <a:t>Bu model, yaşam süresi boyunca ürünlerde ortaya çıkan değer boşluklarından faydalanır. Bu modelde faydalanıcılar, mevcut veya artık malzemelerin geri kazanılması veya yeniden kullanılmasıyla değeri yakalayanlardır ve genelde ürünlerin sahibi değildir. Ana gelir, ürün bileşenlerinin yaşam süreleriyle bağlantılı olarak ürün, parça ve hizmet satışından elde edilir. Boşluk dolduran modeli üç seçenek sunar; onarım, ikinci el ve geri kazanım.</a:t>
            </a:r>
          </a:p>
          <a:p>
            <a:pPr algn="just">
              <a:spcBef>
                <a:spcPts val="1412"/>
              </a:spcBef>
            </a:pPr>
            <a:r>
              <a:rPr lang="tr-TR" sz="3200" b="1" strike="noStrike" spc="-1">
                <a:latin typeface="Arial"/>
              </a:rPr>
              <a:t>4. Erişim Modeli</a:t>
            </a:r>
          </a:p>
          <a:p>
            <a:pPr algn="just">
              <a:spcBef>
                <a:spcPts val="1412"/>
              </a:spcBef>
            </a:pPr>
            <a:r>
              <a:rPr lang="tr-TR" sz="3200" b="0" strike="noStrike" spc="-1">
                <a:latin typeface="Arial"/>
              </a:rPr>
              <a:t>Bu modelde, sahiplik erişimi sağlayanda kalır. Müşteriler sınırlı bir süre ürünlere erişim sağlarlar ve genelde kısa vadeli mülkiyetleri bulunur. Ürünler sırayla kullanılır ve ana gelir kalemi erişim için sık yapılan ödemelerdir.</a:t>
            </a:r>
          </a:p>
          <a:p>
            <a:pPr algn="just">
              <a:spcBef>
                <a:spcPts val="1412"/>
              </a:spcBef>
            </a:pPr>
            <a:r>
              <a:rPr lang="tr-TR" sz="3200" b="1" strike="noStrike" spc="-1">
                <a:latin typeface="Arial"/>
              </a:rPr>
              <a:t>5. Performans Modeli</a:t>
            </a:r>
          </a:p>
          <a:p>
            <a:pPr algn="just">
              <a:spcBef>
                <a:spcPts val="1412"/>
              </a:spcBef>
            </a:pPr>
            <a:r>
              <a:rPr lang="tr-TR" sz="3200" b="0" strike="noStrike" spc="-1">
                <a:latin typeface="Arial"/>
              </a:rPr>
              <a:t>Bu modelde ana odak, ürünün kendisinden ziyade performansındadır. Genellikle kullanıcılar, sunulan hizmetin kalitesi ile ilgilenir bu da hizmet sağlayıcının sorumluluğundadır. Ana gelir kalemi sağlanan performansa karşılık alınan ödemelerdir.</a:t>
            </a:r>
          </a:p>
          <a:p>
            <a:pPr algn="just">
              <a:spcBef>
                <a:spcPts val="1412"/>
              </a:spcBef>
            </a:pPr>
            <a:endParaRPr lang="tr-TR" sz="32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title"/>
          </p:nvPr>
        </p:nvSpPr>
        <p:spPr>
          <a:xfrm>
            <a:off x="540000" y="216360"/>
            <a:ext cx="9000720" cy="1246680"/>
          </a:xfrm>
          <a:prstGeom prst="rect">
            <a:avLst/>
          </a:prstGeom>
          <a:noFill/>
          <a:ln w="0">
            <a:noFill/>
          </a:ln>
        </p:spPr>
        <p:txBody>
          <a:bodyPr lIns="0" tIns="0" rIns="0" bIns="0" anchor="ctr">
            <a:noAutofit/>
          </a:bodyPr>
          <a:lstStyle/>
          <a:p>
            <a:pPr algn="ctr"/>
            <a:r>
              <a:rPr lang="tr-TR" sz="4400" b="1" strike="noStrike" spc="-1">
                <a:latin typeface="Arial"/>
              </a:rPr>
              <a:t>Döngüsel Ekonomiden Beklenen Faydaların Şunlardır</a:t>
            </a:r>
          </a:p>
        </p:txBody>
      </p:sp>
      <p:sp>
        <p:nvSpPr>
          <p:cNvPr id="545" name="PlaceHolder 2"/>
          <p:cNvSpPr>
            <a:spLocks noGrp="1"/>
          </p:cNvSpPr>
          <p:nvPr>
            <p:ph/>
          </p:nvPr>
        </p:nvSpPr>
        <p:spPr>
          <a:xfrm>
            <a:off x="540000" y="1679760"/>
            <a:ext cx="9000720" cy="4319640"/>
          </a:xfrm>
          <a:prstGeom prst="rect">
            <a:avLst/>
          </a:prstGeom>
          <a:noFill/>
          <a:ln w="0">
            <a:noFill/>
          </a:ln>
        </p:spPr>
        <p:txBody>
          <a:bodyPr lIns="0" tIns="0" rIns="0" bIns="0" anchor="t">
            <a:normAutofit fontScale="89500" lnSpcReduction="10000"/>
          </a:bodyPr>
          <a:lstStyle/>
          <a:p>
            <a:r>
              <a:rPr lang="tr-TR" sz="3200" b="0" strike="noStrike" spc="-1">
                <a:latin typeface="Arial"/>
              </a:rPr>
              <a:t>• Kirliliğin azaltılarak daha sağlıklı bir gezene kavuşma imkânı, </a:t>
            </a:r>
          </a:p>
          <a:p>
            <a:r>
              <a:rPr lang="tr-TR" sz="3200" b="0" strike="noStrike" spc="-1">
                <a:latin typeface="Arial"/>
              </a:rPr>
              <a:t>• Su ve toprak gibi doğal kaynakların kullanımı üzerindeki baskının azaltılması, </a:t>
            </a:r>
          </a:p>
          <a:p>
            <a:r>
              <a:rPr lang="tr-TR" sz="3200" b="0" strike="noStrike" spc="-1">
                <a:latin typeface="Arial"/>
              </a:rPr>
              <a:t>• Karbon emisyonlarının  “iklim-nötr,” yani iklim değişikliğine yol açmayacak şekilde azaltılması, </a:t>
            </a:r>
          </a:p>
          <a:p>
            <a:r>
              <a:rPr lang="tr-TR" sz="3200" b="0" strike="noStrike" spc="-1">
                <a:latin typeface="Arial"/>
              </a:rPr>
              <a:t>• Yeni iş imkânlarının yaratılarak yerel düzeyde nitelikli işlerin ortaya çıkarılması, </a:t>
            </a:r>
          </a:p>
          <a:p>
            <a:r>
              <a:rPr lang="tr-TR" sz="3200" b="0" strike="noStrike" spc="-1">
                <a:latin typeface="Arial"/>
              </a:rPr>
              <a:t>• Güçlükleri aşma yeteneği olan, esnek ve dirençli değer zincirlerine kavuşulması (European Commission, 2023).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ctr"/>
            <a:r>
              <a:rPr lang="tr-TR" sz="2400" b="1" strike="noStrike" spc="-1">
                <a:latin typeface="Cambria-Bold"/>
                <a:ea typeface="Cambria-Bold"/>
              </a:rPr>
              <a:t>DÖNGÜSEL EKONOMİ YAKLAŞIMINDA ATIK YÖNETİMİ</a:t>
            </a:r>
          </a:p>
        </p:txBody>
      </p:sp>
      <p:sp>
        <p:nvSpPr>
          <p:cNvPr id="547" name="PlaceHolder 2"/>
          <p:cNvSpPr>
            <a:spLocks noGrp="1"/>
          </p:cNvSpPr>
          <p:nvPr>
            <p:ph/>
          </p:nvPr>
        </p:nvSpPr>
        <p:spPr>
          <a:xfrm>
            <a:off x="540000" y="1260000"/>
            <a:ext cx="9000720" cy="5400000"/>
          </a:xfrm>
          <a:prstGeom prst="rect">
            <a:avLst/>
          </a:prstGeom>
          <a:noFill/>
          <a:ln w="0">
            <a:noFill/>
          </a:ln>
        </p:spPr>
        <p:txBody>
          <a:bodyPr lIns="0" tIns="0" rIns="0" bIns="0" anchor="t">
            <a:normAutofit fontScale="62500" lnSpcReduction="10000"/>
          </a:bodyPr>
          <a:lstStyle/>
          <a:p>
            <a:pPr algn="just">
              <a:spcBef>
                <a:spcPts val="1412"/>
              </a:spcBef>
            </a:pPr>
            <a:r>
              <a:rPr lang="tr-TR" sz="3200" b="0" strike="noStrike" spc="-1">
                <a:latin typeface="Times New Roman"/>
              </a:rPr>
              <a:t>Hükümetler, şirketler ve toplumlar hem israfı ortadan kaldırmak hem de atıkların toplum üzerindeki olumsuz etkilerini azaltmanın yolunu döngüsel ekonomiye başvurarak aramaktadırlar.</a:t>
            </a:r>
          </a:p>
          <a:p>
            <a:pPr algn="just">
              <a:spcBef>
                <a:spcPts val="1412"/>
              </a:spcBef>
            </a:pPr>
            <a:endParaRPr lang="tr-TR" sz="3200" b="0" strike="noStrike" spc="-1">
              <a:latin typeface="Times New Roman"/>
            </a:endParaRPr>
          </a:p>
          <a:p>
            <a:pPr algn="just">
              <a:spcBef>
                <a:spcPts val="1412"/>
              </a:spcBef>
            </a:pPr>
            <a:r>
              <a:rPr lang="tr-TR" sz="3200" b="0" strike="noStrike" spc="-1">
                <a:latin typeface="Times New Roman"/>
              </a:rPr>
              <a:t>Atık yönetiminin temel hedefi olan “Sıfır Atık” anlayışı, ürünlerin yeniden kullanımı için yaşam döngüsünün yeniden tasarlanmasını teşvik ederek, katı atığı minimize etmenin en iyi yolu olarak kabul edilmekte “çevreyi veya insan sağlığını tehdit edecek şekilde toprağa, suya ya da havaya boşaltılmadan, yakılmadan ürün, ambalaj ve malzemelerin üretimi, tüketimi, yeniden kullanımı ve geri kazanılması yoluyla tüm kaynakların korunmasını” ifade etmektedir.</a:t>
            </a:r>
          </a:p>
          <a:p>
            <a:pPr algn="just">
              <a:spcBef>
                <a:spcPts val="1412"/>
              </a:spcBef>
            </a:pPr>
            <a:endParaRPr lang="tr-TR" sz="3200" b="0" strike="noStrike" spc="-1">
              <a:latin typeface="Times New Roman"/>
            </a:endParaRPr>
          </a:p>
          <a:p>
            <a:pPr algn="just">
              <a:spcBef>
                <a:spcPts val="1412"/>
              </a:spcBef>
            </a:pPr>
            <a:r>
              <a:rPr lang="tr-TR" sz="3200" b="0" strike="noStrike" spc="-1">
                <a:latin typeface="Times New Roman"/>
              </a:rPr>
              <a:t>Sıfır Atık temel hedefine ulaşılamadığı ölçüde, atıkları önlemek ve azaltmak atık yönetiminin önceliğidir. Atıklar önlenemiyor ya da azaltılamıyorsa yeniden kullanımı, geri dönüştürülmesi veya enerji geri kazanımı söz konusu olabilecektir. Tüm bu Atık Yönetim Hiyerarşisi aşamalarının uygulanamadığı atıkların bertarafı son seçenek olarak karşımıza çıkmaktadır. </a:t>
            </a:r>
          </a:p>
          <a:p>
            <a:pPr algn="just">
              <a:spcBef>
                <a:spcPts val="1412"/>
              </a:spcBef>
            </a:pPr>
            <a:endParaRPr lang="tr-TR" sz="3200" b="0" strike="noStrike" spc="-1">
              <a:latin typeface="Times New Roman"/>
            </a:endParaRPr>
          </a:p>
          <a:p>
            <a:pPr algn="just">
              <a:spcBef>
                <a:spcPts val="1412"/>
              </a:spcBef>
            </a:pPr>
            <a:r>
              <a:rPr lang="tr-TR" sz="3200" b="0" strike="noStrike" spc="-1">
                <a:latin typeface="Times New Roman"/>
              </a:rPr>
              <a:t>Özetle, ürünlerin tasarımından üretimine, dağıtım ve kullanımından geri dönüşüm ile yeniden kullanımı gibi yaşam döngüsündeki tüm süreçlerde, kaynak verimliliği için atık minimizasyonu sağlayan atık yönetim stratejilerinin belirlenmesi atık yönetimi kapsamında yer almaktadır.</a:t>
            </a:r>
          </a:p>
          <a:p>
            <a:pPr algn="just">
              <a:spcBef>
                <a:spcPts val="1412"/>
              </a:spcBef>
            </a:pPr>
            <a:endParaRPr lang="tr-TR" sz="32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just"/>
            <a:r>
              <a:rPr lang="tr-TR" sz="4400" b="1" strike="noStrike" spc="-1">
                <a:latin typeface="Arial"/>
              </a:rPr>
              <a:t>Karbon Ayak İzi</a:t>
            </a:r>
          </a:p>
        </p:txBody>
      </p:sp>
      <p:sp>
        <p:nvSpPr>
          <p:cNvPr id="549" name="PlaceHolder 2"/>
          <p:cNvSpPr>
            <a:spLocks noGrp="1"/>
          </p:cNvSpPr>
          <p:nvPr>
            <p:ph/>
          </p:nvPr>
        </p:nvSpPr>
        <p:spPr>
          <a:xfrm>
            <a:off x="540000" y="1679760"/>
            <a:ext cx="9000720" cy="4319640"/>
          </a:xfrm>
          <a:prstGeom prst="rect">
            <a:avLst/>
          </a:prstGeom>
          <a:noFill/>
          <a:ln w="0">
            <a:noFill/>
          </a:ln>
        </p:spPr>
        <p:txBody>
          <a:bodyPr lIns="0" tIns="0" rIns="0" bIns="0" anchor="t">
            <a:normAutofit fontScale="72500" lnSpcReduction="10000"/>
          </a:bodyPr>
          <a:lstStyle/>
          <a:p>
            <a:pPr algn="just">
              <a:spcBef>
                <a:spcPts val="1412"/>
              </a:spcBef>
            </a:pPr>
            <a:r>
              <a:rPr lang="tr-TR" sz="2800" b="0" strike="noStrike" spc="-1">
                <a:latin typeface="Arial"/>
              </a:rPr>
              <a:t>Avrupa Yeşil Mutabakatı kısa ve uzun vadeli olmak üzere iki temel hedefe sahiptir. Kısa vadeli hedef 2030 yılına kadar sera gazı azaltımlarını 1990 yılına kıyasla %55  oranında azaltmak iken, uzun vadeli hedefi 2050 yılına kadar net sera gazı emisyonlarının sıfıra indirilmesi olarak belirlenmiştir. Mutabakatın en büyük ve çarpıcı söylemi ise 2050 yılına kadar iklim nötr kıta olma hedefidir.</a:t>
            </a:r>
          </a:p>
          <a:p>
            <a:pPr algn="just">
              <a:spcBef>
                <a:spcPts val="1412"/>
              </a:spcBef>
            </a:pPr>
            <a:r>
              <a:rPr lang="tr-TR" sz="2800" b="0" strike="noStrike" spc="-1">
                <a:latin typeface="Arial"/>
              </a:rPr>
              <a:t>Karbon ayak izi çevresel ayak izi kategorisinde değerlendirilen ve küresel iklim değişikliği ile mücadele konusunda en öne çıkan önceliklerden biridir. Karbon ayak izi için dünyada tek bir standart bulunmamakla birlikte birey, ürün, kurum/tesis ve ülke boyutunda olmak üzere farklı ölçeklerde karbon ayak izi hesaplamaları gerçekleştirilmektedir. Karbon ayak izinin analizi sera gazı yayma süreçleri, kökenleri, oluşumu ve miktarının ölçülmesidir. Sıklıkla karbon ayak izi bir kişinin veya bir kuruluşun faaliyetlerinden kaynaklanan sera gazı emisyonlarının belirlenmesi için kullanılır. Ancak kökeni ürün ve eylemlere dayanır. Dolayısı ile kişisel karbon ayak izinin yanı sıra ürün, kurum ve  kuruluşların neden olduğu hizmetlerin ve ulusal ölçekte karbon ayak izleri de belirlenebilmektedir. Bu ölçeklere ilişkin karbon ayak izi çalışmalarının arka planı ve karbon ayak izi hesaplama yöntemleri Şekil 1’de gösterilmiştir.</a:t>
            </a:r>
          </a:p>
          <a:p>
            <a:pPr algn="just">
              <a:spcBef>
                <a:spcPts val="1412"/>
              </a:spcBef>
            </a:pPr>
            <a:endParaRPr lang="tr-TR" sz="2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 name="Resim 549"/>
          <p:cNvPicPr/>
          <p:nvPr/>
        </p:nvPicPr>
        <p:blipFill>
          <a:blip r:embed="rId2"/>
          <a:stretch/>
        </p:blipFill>
        <p:spPr>
          <a:xfrm>
            <a:off x="58320" y="180000"/>
            <a:ext cx="9841680" cy="70200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TextShape 3"/>
          <p:cNvSpPr/>
          <p:nvPr/>
        </p:nvSpPr>
        <p:spPr>
          <a:xfrm>
            <a:off x="504000" y="3076200"/>
            <a:ext cx="9069840" cy="7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tr-TR" sz="4400" b="0" strike="noStrike" spc="-1">
                <a:solidFill>
                  <a:srgbClr val="FFFFFF"/>
                </a:solidFill>
                <a:latin typeface="Noto Sans"/>
                <a:ea typeface="DejaVu Sans"/>
              </a:rPr>
              <a:t>Teşekkürler</a:t>
            </a:r>
            <a:endParaRPr lang="tr-TR" sz="4400" b="0" strike="noStrike" spc="-1">
              <a:latin typeface="Arial"/>
            </a:endParaRPr>
          </a:p>
        </p:txBody>
      </p:sp>
      <p:sp>
        <p:nvSpPr>
          <p:cNvPr id="552" name="TextShape 1_ 2"/>
          <p:cNvSpPr/>
          <p:nvPr/>
        </p:nvSpPr>
        <p:spPr>
          <a:xfrm>
            <a:off x="438120" y="6906960"/>
            <a:ext cx="9069840" cy="227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p:cNvSpPr>
          <p:nvPr>
            <p:ph type="title"/>
          </p:nvPr>
        </p:nvSpPr>
        <p:spPr>
          <a:xfrm>
            <a:off x="504000" y="301320"/>
            <a:ext cx="9070920" cy="1261440"/>
          </a:xfrm>
          <a:prstGeom prst="rect">
            <a:avLst/>
          </a:prstGeom>
          <a:solidFill>
            <a:srgbClr val="FFFFFF">
              <a:alpha val="50000"/>
            </a:srgbClr>
          </a:solidFill>
          <a:ln w="0">
            <a:noFill/>
          </a:ln>
        </p:spPr>
        <p:txBody>
          <a:bodyPr lIns="0" tIns="0" rIns="0" bIns="0" anchor="ctr">
            <a:noAutofit/>
          </a:bodyPr>
          <a:lstStyle/>
          <a:p>
            <a:pPr>
              <a:lnSpc>
                <a:spcPct val="100000"/>
              </a:lnSpc>
            </a:pPr>
            <a:r>
              <a:rPr lang="tr-TR" sz="1800" b="0" strike="noStrike" spc="-1">
                <a:latin typeface="Arial"/>
              </a:rPr>
              <a:t>KAYNAKÇA</a:t>
            </a:r>
          </a:p>
        </p:txBody>
      </p:sp>
      <p:sp>
        <p:nvSpPr>
          <p:cNvPr id="554" name="PlaceHolder 2"/>
          <p:cNvSpPr>
            <a:spLocks noGrp="1"/>
          </p:cNvSpPr>
          <p:nvPr>
            <p:ph/>
          </p:nvPr>
        </p:nvSpPr>
        <p:spPr>
          <a:xfrm>
            <a:off x="504000" y="1769040"/>
            <a:ext cx="9216000" cy="4854240"/>
          </a:xfrm>
          <a:prstGeom prst="rect">
            <a:avLst/>
          </a:prstGeom>
          <a:solidFill>
            <a:srgbClr val="FFFFFF">
              <a:alpha val="50000"/>
            </a:srgbClr>
          </a:solidFill>
          <a:ln w="0">
            <a:noFill/>
          </a:ln>
        </p:spPr>
        <p:txBody>
          <a:bodyPr lIns="0" tIns="0" rIns="0" bIns="0" anchor="t">
            <a:normAutofit fontScale="58000" lnSpcReduction="20000"/>
          </a:bodyPr>
          <a:lstStyle/>
          <a:p>
            <a:pPr algn="just">
              <a:spcBef>
                <a:spcPts val="1417"/>
              </a:spcBef>
            </a:pPr>
            <a:r>
              <a:rPr lang="tr-TR" sz="1800" b="0" strike="noStrike" spc="-1">
                <a:latin typeface="Arial"/>
                <a:ea typeface="Microsoft YaHei"/>
              </a:rPr>
              <a:t>Sapmaz Veral, E., &amp; Yiğitbaşıoğlu, H. (2018). Avrupa Birliği atık politikasında atık yönetiminden kaynak yönetimi yaklaşımına geçiş yönelimleri ve döngüsel ekonomi modeli. Ankara Üniversitesi Çevrebilimleri Dergisi, 6(1), 1-19. https://doi.org/10.1501/Csaum_0000000082 </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Categorisation system for the circular economy eu commission</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Mısır, A. ve Arıkan, O .A., (2022), Avrupa ve Türkiye’de Sıfır Atık Yönetimi ve Döngüsel Ekonomi, Çevre,İklim ve Sürdürülebilirlik, 1(1) 69–78,</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Mustafa ACAR Necmettin Erbakan Üniversitesi Döngüsel Ekonomi Ve Sürdürülebilir Kalkınma: Mevcut Durum Ve Yapılması Gerekenler DOI: 10.53478/TUBA.978-625-8352-57-3.ch14</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Sayın, F. (2022). Döngüsel Ekonomi Yaklaşımında İnsani Gelişmenin Atık Yönetimi Üzerindeki Etkilerinin İncelenmesi: Avrupa Birliği Ülkeleri için Dinamik Panel Veri Analiz Bulguları. İzmir İktisat Dergisi, 37(3), 673-685. </a:t>
            </a:r>
            <a:r>
              <a:rPr lang="zxx" sz="1800" b="0" u="sng" strike="noStrike" spc="-1">
                <a:solidFill>
                  <a:srgbClr val="000080"/>
                </a:solidFill>
                <a:uFillTx/>
                <a:latin typeface="Arial"/>
                <a:ea typeface="Microsoft YaHei"/>
              </a:rPr>
              <a:t>https://doi.org/10.24988/ije.1034368</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Balbay, S., Sarihan, A., Avsar, E. (2021). “Circular Economy / Industrial Sustainability” Approach in the World and in Turkey, European Journal of Science and Technology, (27), 557-569.</a:t>
            </a:r>
            <a:endParaRPr lang="tr-TR" sz="1800" b="0" strike="noStrike" spc="-1">
              <a:latin typeface="Arial"/>
            </a:endParaRPr>
          </a:p>
          <a:p>
            <a:pPr algn="just">
              <a:spcBef>
                <a:spcPts val="1417"/>
              </a:spcBef>
            </a:pPr>
            <a:r>
              <a:rPr lang="tr-TR" sz="1800" b="0" strike="noStrike" spc="-1">
                <a:latin typeface="Arial"/>
                <a:ea typeface="Microsoft YaHei"/>
              </a:rPr>
              <a:t>Durmuş, İ. &amp; İ. Gücüyeter, 2024. Karbon ayak izi ve yeşil organizasyon kavramlarına yönelik bibliyometrik araştırmalar. Ege Univ. Ziraat Fak. Derg., 61 (1): 125-142,</a:t>
            </a:r>
            <a:endParaRPr lang="tr-TR" sz="1800" b="0" strike="noStrike" spc="-1">
              <a:latin typeface="Arial"/>
            </a:endParaRPr>
          </a:p>
          <a:p>
            <a:pPr algn="just">
              <a:spcBef>
                <a:spcPts val="1417"/>
              </a:spcBef>
            </a:pPr>
            <a:endParaRPr lang="tr-TR" sz="1800" b="0" strike="noStrike" spc="-1">
              <a:latin typeface="Arial"/>
            </a:endParaRPr>
          </a:p>
          <a:p>
            <a:pPr algn="just">
              <a:spcBef>
                <a:spcPts val="1417"/>
              </a:spcBef>
            </a:pPr>
            <a:r>
              <a:rPr lang="tr-TR" sz="1800" b="0" strike="noStrike" spc="-1">
                <a:latin typeface="Arial"/>
                <a:ea typeface="Microsoft YaHei"/>
              </a:rPr>
              <a:t>Ersoy Mirici, M., &amp; Berberoğlu, S. (2022). Türkiye Perspektifinde Yeşil Mutabakat ve Karbon Ayak İzi: Tehdit Mi? Fırsat Mı?. Doğal Afetler Ve Çevre Dergisi, 8(1), 156-164. https://doi.org/10.21324/dacd.982396</a:t>
            </a:r>
            <a:endParaRPr lang="tr-TR" sz="1800" b="0" strike="noStrike" spc="-1">
              <a:latin typeface="Arial"/>
            </a:endParaRPr>
          </a:p>
          <a:p>
            <a:pPr>
              <a:lnSpc>
                <a:spcPct val="100000"/>
              </a:lnSpc>
            </a:pPr>
            <a:endParaRPr lang="tr-TR" sz="1800" b="0" strike="noStrike" spc="-1">
              <a:latin typeface="Arial"/>
            </a:endParaRPr>
          </a:p>
          <a:p>
            <a:pPr>
              <a:lnSpc>
                <a:spcPct val="100000"/>
              </a:lnSpc>
            </a:pPr>
            <a:endParaRPr lang="tr-TR" sz="1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C12E04C-803D-6C7C-7442-D6DE5CFCFB51}"/>
              </a:ext>
            </a:extLst>
          </p:cNvPr>
          <p:cNvSpPr>
            <a:spLocks noGrp="1"/>
          </p:cNvSpPr>
          <p:nvPr>
            <p:ph type="sldNum" sz="quarter" idx="12"/>
          </p:nvPr>
        </p:nvSpPr>
        <p:spPr/>
        <p:txBody>
          <a:bodyPr/>
          <a:lstStyle/>
          <a:p>
            <a:pPr rtl="0"/>
            <a:fld id="{9CD8D479-8942-46E8-A226-A4E01F7A105C}" type="slidenum">
              <a:rPr lang="tr-TR" noProof="0" smtClean="0"/>
              <a:t>2</a:t>
            </a:fld>
            <a:endParaRPr lang="tr-TR" noProof="0" dirty="0"/>
          </a:p>
        </p:txBody>
      </p:sp>
      <p:sp>
        <p:nvSpPr>
          <p:cNvPr id="3" name="Veri Yer Tutucusu 2">
            <a:extLst>
              <a:ext uri="{FF2B5EF4-FFF2-40B4-BE49-F238E27FC236}">
                <a16:creationId xmlns:a16="http://schemas.microsoft.com/office/drawing/2014/main" id="{ACED934E-D3A7-F0F9-EDC2-121189EDA4E3}"/>
              </a:ext>
            </a:extLst>
          </p:cNvPr>
          <p:cNvSpPr>
            <a:spLocks noGrp="1"/>
          </p:cNvSpPr>
          <p:nvPr>
            <p:ph type="dt" sz="half" idx="10"/>
          </p:nvPr>
        </p:nvSpPr>
        <p:spPr/>
        <p:txBody>
          <a:bodyPr/>
          <a:lstStyle/>
          <a:p>
            <a:pPr rtl="0"/>
            <a:endParaRPr lang="tr-TR" noProof="0" dirty="0"/>
          </a:p>
        </p:txBody>
      </p:sp>
      <p:sp>
        <p:nvSpPr>
          <p:cNvPr id="4" name="Alt Bilgi Yer Tutucusu 3">
            <a:extLst>
              <a:ext uri="{FF2B5EF4-FFF2-40B4-BE49-F238E27FC236}">
                <a16:creationId xmlns:a16="http://schemas.microsoft.com/office/drawing/2014/main" id="{19E1B032-1887-B4A2-C88F-36B399C404C7}"/>
              </a:ext>
            </a:extLst>
          </p:cNvPr>
          <p:cNvSpPr>
            <a:spLocks noGrp="1"/>
          </p:cNvSpPr>
          <p:nvPr>
            <p:ph type="ftr" sz="quarter" idx="11"/>
          </p:nvPr>
        </p:nvSpPr>
        <p:spPr/>
        <p:txBody>
          <a:bodyPr/>
          <a:lstStyle/>
          <a:p>
            <a:pPr rtl="0"/>
            <a:r>
              <a:rPr lang="tr-TR" noProof="0" dirty="0"/>
              <a:t>Alt bilgi ekleme</a:t>
            </a:r>
          </a:p>
        </p:txBody>
      </p:sp>
      <p:sp>
        <p:nvSpPr>
          <p:cNvPr id="6" name="Metin kutusu 5">
            <a:extLst>
              <a:ext uri="{FF2B5EF4-FFF2-40B4-BE49-F238E27FC236}">
                <a16:creationId xmlns:a16="http://schemas.microsoft.com/office/drawing/2014/main" id="{B154A8DE-540B-27F2-AB5B-09E557A6FDEA}"/>
              </a:ext>
            </a:extLst>
          </p:cNvPr>
          <p:cNvSpPr txBox="1"/>
          <p:nvPr/>
        </p:nvSpPr>
        <p:spPr>
          <a:xfrm>
            <a:off x="2633969" y="2513661"/>
            <a:ext cx="4926499" cy="1695144"/>
          </a:xfrm>
          <a:prstGeom prst="rect">
            <a:avLst/>
          </a:prstGeom>
          <a:noFill/>
        </p:spPr>
        <p:txBody>
          <a:bodyPr wrap="square">
            <a:spAutoFit/>
          </a:bodyPr>
          <a:lstStyle/>
          <a:p>
            <a:r>
              <a:rPr lang="tr-TR" sz="1488" dirty="0" err="1"/>
              <a:t>This</a:t>
            </a:r>
            <a:r>
              <a:rPr lang="tr-TR" sz="1488" dirty="0"/>
              <a:t> </a:t>
            </a:r>
            <a:r>
              <a:rPr lang="tr-TR" sz="1488" dirty="0" err="1"/>
              <a:t>End</a:t>
            </a:r>
            <a:r>
              <a:rPr lang="tr-TR" sz="1488" dirty="0"/>
              <a:t> </a:t>
            </a:r>
            <a:r>
              <a:rPr lang="tr-TR" sz="1488" dirty="0" err="1"/>
              <a:t>Year</a:t>
            </a:r>
            <a:r>
              <a:rPr lang="tr-TR" sz="1488" dirty="0"/>
              <a:t> </a:t>
            </a:r>
            <a:r>
              <a:rPr lang="tr-TR" sz="1488" dirty="0" err="1"/>
              <a:t>Seminar</a:t>
            </a:r>
            <a:r>
              <a:rPr lang="tr-TR" sz="1488" dirty="0"/>
              <a:t> is </a:t>
            </a:r>
            <a:r>
              <a:rPr lang="tr-TR" sz="1488" b="1" i="1" dirty="0"/>
              <a:t>«f</a:t>
            </a:r>
            <a:r>
              <a:rPr lang="en-US" sz="1488" b="1" i="1" dirty="0" err="1"/>
              <a:t>unded</a:t>
            </a:r>
            <a:r>
              <a:rPr lang="en-US" sz="1488" b="1" i="1" dirty="0"/>
              <a:t> by the European Union. Views and opinions expressed are however those of the author(s) only and do not necessarily reflect those of the European Union or  European </a:t>
            </a:r>
            <a:r>
              <a:rPr lang="en-US" sz="1488" b="1" i="1" dirty="0" err="1"/>
              <a:t>Educat</a:t>
            </a:r>
            <a:r>
              <a:rPr lang="tr-TR" sz="1488" b="1" i="1" dirty="0"/>
              <a:t>İ</a:t>
            </a:r>
            <a:r>
              <a:rPr lang="en-US" sz="1488" b="1" i="1" dirty="0"/>
              <a:t>on And Culture </a:t>
            </a:r>
            <a:r>
              <a:rPr lang="en-US" sz="1488" b="1" i="1" dirty="0" err="1"/>
              <a:t>Executıve</a:t>
            </a:r>
            <a:r>
              <a:rPr lang="en-US" sz="1488" b="1" i="1" dirty="0"/>
              <a:t> Agency (EACEA). Neither the European Union nor the granting authority can be held responsible for them</a:t>
            </a:r>
            <a:r>
              <a:rPr lang="tr-TR" sz="1488" b="1" i="1" dirty="0"/>
              <a:t>»</a:t>
            </a:r>
          </a:p>
        </p:txBody>
      </p:sp>
      <p:pic>
        <p:nvPicPr>
          <p:cNvPr id="8" name="Resim 7">
            <a:extLst>
              <a:ext uri="{FF2B5EF4-FFF2-40B4-BE49-F238E27FC236}">
                <a16:creationId xmlns:a16="http://schemas.microsoft.com/office/drawing/2014/main" id="{8B132CB3-1904-E4F9-1466-A3E7270D0510}"/>
              </a:ext>
            </a:extLst>
          </p:cNvPr>
          <p:cNvPicPr>
            <a:picLocks noChangeAspect="1"/>
          </p:cNvPicPr>
          <p:nvPr/>
        </p:nvPicPr>
        <p:blipFill>
          <a:blip r:embed="rId3"/>
          <a:stretch>
            <a:fillRect/>
          </a:stretch>
        </p:blipFill>
        <p:spPr>
          <a:xfrm>
            <a:off x="161725" y="4920005"/>
            <a:ext cx="1695008" cy="1695008"/>
          </a:xfrm>
          <a:prstGeom prst="rect">
            <a:avLst/>
          </a:prstGeom>
        </p:spPr>
      </p:pic>
      <p:pic>
        <p:nvPicPr>
          <p:cNvPr id="9" name="Resim 8">
            <a:extLst>
              <a:ext uri="{FF2B5EF4-FFF2-40B4-BE49-F238E27FC236}">
                <a16:creationId xmlns:a16="http://schemas.microsoft.com/office/drawing/2014/main" id="{0EBA9C9A-1A91-0464-CCF9-075554064FCE}"/>
              </a:ext>
            </a:extLst>
          </p:cNvPr>
          <p:cNvPicPr>
            <a:picLocks noChangeAspect="1"/>
          </p:cNvPicPr>
          <p:nvPr/>
        </p:nvPicPr>
        <p:blipFill>
          <a:blip r:embed="rId4"/>
          <a:stretch>
            <a:fillRect/>
          </a:stretch>
        </p:blipFill>
        <p:spPr>
          <a:xfrm>
            <a:off x="6825773" y="5767509"/>
            <a:ext cx="3254851" cy="751982"/>
          </a:xfrm>
          <a:prstGeom prst="rect">
            <a:avLst/>
          </a:prstGeom>
        </p:spPr>
      </p:pic>
    </p:spTree>
    <p:extLst>
      <p:ext uri="{BB962C8B-B14F-4D97-AF65-F5344CB8AC3E}">
        <p14:creationId xmlns:p14="http://schemas.microsoft.com/office/powerpoint/2010/main" val="264482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title"/>
          </p:nvPr>
        </p:nvSpPr>
        <p:spPr>
          <a:xfrm>
            <a:off x="504000" y="301320"/>
            <a:ext cx="9070920" cy="1261440"/>
          </a:xfrm>
          <a:prstGeom prst="rect">
            <a:avLst/>
          </a:prstGeom>
          <a:solidFill>
            <a:srgbClr val="FFFFFF">
              <a:alpha val="50000"/>
            </a:srgbClr>
          </a:solidFill>
          <a:ln w="0">
            <a:noFill/>
          </a:ln>
        </p:spPr>
        <p:txBody>
          <a:bodyPr lIns="0" tIns="0" rIns="0" bIns="0" anchor="ctr">
            <a:noAutofit/>
          </a:bodyPr>
          <a:lstStyle/>
          <a:p>
            <a:pPr algn="just"/>
            <a:r>
              <a:rPr lang="tr-TR" sz="4400" b="1" strike="noStrike" spc="-1">
                <a:latin typeface="Arial"/>
                <a:ea typeface="Microsoft YaHei"/>
              </a:rPr>
              <a:t>Döngüsel Ekonomi Nedir?</a:t>
            </a:r>
            <a:endParaRPr lang="tr-TR" sz="4400" b="1" strike="noStrike" spc="-1">
              <a:latin typeface="Arial"/>
            </a:endParaRPr>
          </a:p>
        </p:txBody>
      </p:sp>
      <p:sp>
        <p:nvSpPr>
          <p:cNvPr id="503" name="PlaceHolder 2"/>
          <p:cNvSpPr>
            <a:spLocks noGrp="1"/>
          </p:cNvSpPr>
          <p:nvPr>
            <p:ph/>
          </p:nvPr>
        </p:nvSpPr>
        <p:spPr>
          <a:xfrm>
            <a:off x="504000" y="1769040"/>
            <a:ext cx="9070920" cy="4854240"/>
          </a:xfrm>
          <a:prstGeom prst="rect">
            <a:avLst/>
          </a:prstGeom>
          <a:solidFill>
            <a:srgbClr val="FFFFFF">
              <a:alpha val="50000"/>
            </a:srgbClr>
          </a:solidFill>
          <a:ln w="0">
            <a:noFill/>
          </a:ln>
        </p:spPr>
        <p:txBody>
          <a:bodyPr lIns="0" tIns="0" rIns="0" bIns="0" anchor="t">
            <a:normAutofit fontScale="77000" lnSpcReduction="10000"/>
          </a:bodyPr>
          <a:lstStyle/>
          <a:p>
            <a:pPr algn="just">
              <a:spcBef>
                <a:spcPts val="1417"/>
              </a:spcBef>
            </a:pPr>
            <a:r>
              <a:rPr lang="tr-TR" sz="1800" b="0" strike="noStrike" spc="-1">
                <a:latin typeface="Arial"/>
              </a:rPr>
              <a:t>Döngüsel Ekonomi; üretim ve tüketim süreçlerinde kıt kaynakların verimli kullanılması, ürünlerin tasarım süreçlerinden başlayarak ürün-yaşam dönemlerinin uzatılması, nihai biçimlerinde bile paylaşılarak faydasının arttırılması ve atıklardan kaynak yaratımı esasına dayalı bir atık yönetimiyle çevre üzerindeki negatif dışsallıklar mümkün olduğunca azaltmayı hedeflemektedir.</a:t>
            </a:r>
          </a:p>
          <a:p>
            <a:pPr algn="just">
              <a:spcBef>
                <a:spcPts val="1417"/>
              </a:spcBef>
            </a:pPr>
            <a:endParaRPr lang="tr-TR" sz="1800" b="0" strike="noStrike" spc="-1">
              <a:latin typeface="Arial"/>
            </a:endParaRPr>
          </a:p>
          <a:p>
            <a:pPr algn="just">
              <a:spcBef>
                <a:spcPts val="1417"/>
              </a:spcBef>
            </a:pPr>
            <a:r>
              <a:rPr lang="tr-TR" sz="1800" b="0" strike="noStrike" spc="-1">
                <a:latin typeface="Arial"/>
              </a:rPr>
              <a:t>Her yıl 100 milyar tondan fazla kaynak ekonomiye aktarılırken, bunların %60' ından fazlası atık olarak ve iklim krizinin tetikleyicilerinden biri olan sera gazı emisyonu salınımında artış ile sonuçlanmaktadır.</a:t>
            </a:r>
          </a:p>
          <a:p>
            <a:pPr algn="just">
              <a:spcBef>
                <a:spcPts val="1417"/>
              </a:spcBef>
            </a:pPr>
            <a:endParaRPr lang="tr-TR" sz="1800" b="0" strike="noStrike" spc="-1">
              <a:latin typeface="Arial"/>
            </a:endParaRPr>
          </a:p>
          <a:p>
            <a:pPr algn="just">
              <a:spcBef>
                <a:spcPts val="1417"/>
              </a:spcBef>
            </a:pPr>
            <a:r>
              <a:rPr lang="tr-TR" sz="1800" b="0" strike="noStrike" spc="-1">
                <a:latin typeface="Arial"/>
              </a:rPr>
              <a:t>2020 yılı Dünya Ekonomik Forumu Yıllık Toplantısında “İşletmelerin Döngüsel Ekonomi” ye geçişi nasıl hızlandırılabilir” tartışılmış ve öneriler sunularak Döngüsel Ekonomi’ ye geçiş süreci başlatılmıştır.</a:t>
            </a:r>
          </a:p>
          <a:p>
            <a:pPr algn="just">
              <a:spcBef>
                <a:spcPts val="1417"/>
              </a:spcBef>
            </a:pPr>
            <a:endParaRPr lang="tr-TR" sz="1800" b="0" strike="noStrike" spc="-1">
              <a:latin typeface="Arial"/>
            </a:endParaRPr>
          </a:p>
          <a:p>
            <a:pPr algn="just">
              <a:spcBef>
                <a:spcPts val="1417"/>
              </a:spcBef>
            </a:pPr>
            <a:r>
              <a:rPr lang="tr-TR" sz="1800" b="0" strike="noStrike" spc="-1">
                <a:latin typeface="Arial"/>
              </a:rPr>
              <a:t>Hazırlanan AB Döngüsel Ekonomi Eylem Planı, Avrupa'nın Döngüsel Ekonomi’ ye geçişini teşvik edecek önlemleri içermektedir. </a:t>
            </a:r>
          </a:p>
          <a:p>
            <a:pPr algn="just">
              <a:spcBef>
                <a:spcPts val="1417"/>
              </a:spcBef>
            </a:pPr>
            <a:endParaRPr lang="tr-TR" sz="1800" b="0" strike="noStrike" spc="-1">
              <a:latin typeface="Arial"/>
            </a:endParaRPr>
          </a:p>
          <a:p>
            <a:pPr algn="just">
              <a:spcBef>
                <a:spcPts val="1417"/>
              </a:spcBef>
            </a:pPr>
            <a:r>
              <a:rPr lang="tr-TR" sz="1800" b="0" strike="noStrike" spc="-1">
                <a:latin typeface="Arial"/>
              </a:rPr>
              <a:t>AB’nin 2050 yılı hedefi, karbon nötr ilk kıta olmaktır ve bu doğrultuda tüm politikalarını «Yeşil Mutabakat» adı altında planlamıştır. Yeşil Mutabakat, emisyon azaltımı, döngüsel ekonomi, sıfır kirlilik, tarım ve kırsal alanların dönüşümü, sürdürülebilir ulaşım, enerji dönüşümü, adil geçiş ve tüm bunların finansmanını içeren bir çerçeveyi tarif etmektedir.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Resim 503"/>
          <p:cNvPicPr/>
          <p:nvPr/>
        </p:nvPicPr>
        <p:blipFill>
          <a:blip r:embed="rId2"/>
          <a:stretch/>
        </p:blipFill>
        <p:spPr>
          <a:xfrm>
            <a:off x="359640" y="360360"/>
            <a:ext cx="9540360" cy="6677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540000" y="216360"/>
            <a:ext cx="9000720" cy="1246680"/>
          </a:xfrm>
          <a:prstGeom prst="rect">
            <a:avLst/>
          </a:prstGeom>
          <a:noFill/>
          <a:ln w="0">
            <a:noFill/>
          </a:ln>
        </p:spPr>
        <p:txBody>
          <a:bodyPr lIns="0" tIns="0" rIns="0" bIns="0" anchor="ctr">
            <a:noAutofit/>
          </a:bodyPr>
          <a:lstStyle/>
          <a:p>
            <a:pPr algn="ctr"/>
            <a:r>
              <a:rPr lang="tr-TR" sz="4400" b="1" strike="noStrike" spc="-1">
                <a:latin typeface="Arial"/>
              </a:rPr>
              <a:t>Döngüsel Ekonominin Temel İlkeleri Şu Şekilde Sıralanabilir</a:t>
            </a:r>
          </a:p>
        </p:txBody>
      </p:sp>
      <p:sp>
        <p:nvSpPr>
          <p:cNvPr id="506" name="PlaceHolder 2"/>
          <p:cNvSpPr>
            <a:spLocks noGrp="1"/>
          </p:cNvSpPr>
          <p:nvPr>
            <p:ph/>
          </p:nvPr>
        </p:nvSpPr>
        <p:spPr>
          <a:xfrm>
            <a:off x="540000" y="1679760"/>
            <a:ext cx="9000720" cy="4319640"/>
          </a:xfrm>
          <a:prstGeom prst="rect">
            <a:avLst/>
          </a:prstGeom>
          <a:noFill/>
          <a:ln w="0">
            <a:noFill/>
          </a:ln>
        </p:spPr>
        <p:txBody>
          <a:bodyPr lIns="0" tIns="0" rIns="0" bIns="0" anchor="t">
            <a:normAutofit fontScale="68000" lnSpcReduction="10000"/>
          </a:bodyPr>
          <a:lstStyle/>
          <a:p>
            <a:r>
              <a:rPr lang="tr-TR" sz="3200" b="0" strike="noStrike" spc="-1">
                <a:latin typeface="Arial"/>
              </a:rPr>
              <a:t>• R1: Reddetmek (Refuse): Ürünün işlevinden vazgeçerek veya aynı işlevi farklı bir (örneğin dijital) bir ürünle sunarak, ürünü gereksiz hale getirmek. </a:t>
            </a:r>
          </a:p>
          <a:p>
            <a:r>
              <a:rPr lang="tr-TR" sz="3200" b="0" strike="noStrike" spc="-1">
                <a:latin typeface="Arial"/>
              </a:rPr>
              <a:t>• R2: Yeniden düşünmek (Rethink): (Yeniden kullanım, paylaşım, çok işlevli ürünler sunma yoluyla) ürünün kullanımını daha yoğun hale getirmek. </a:t>
            </a:r>
          </a:p>
          <a:p>
            <a:r>
              <a:rPr lang="tr-TR" sz="3200" b="0" strike="noStrike" spc="-1">
                <a:latin typeface="Arial"/>
              </a:rPr>
              <a:t>• R3: Azaltmak (Reduce): Daha az doğal kaynak ve malzeme tüketerek ürün imalatı veya kullanımında verimliliği artırmak. </a:t>
            </a:r>
          </a:p>
          <a:p>
            <a:r>
              <a:rPr lang="tr-TR" sz="3200" b="0" strike="noStrike" spc="-1">
                <a:latin typeface="Arial"/>
              </a:rPr>
              <a:t>• R4: Yeniden kullanmak (Re-use): Hâlâ iyi durumdaki (atık olmayan) ürünü tasarlandığı amaç için yeniden kullanmak. </a:t>
            </a:r>
          </a:p>
          <a:p>
            <a:r>
              <a:rPr lang="tr-TR" sz="3200" b="0" strike="noStrike" spc="-1">
                <a:latin typeface="Arial"/>
              </a:rPr>
              <a:t>• R5: Tamir etmek (Repair): Arızalı ürünün orijinal işlevi ile kullanılabilmesi için tamir ve bakımını yapmak. </a:t>
            </a:r>
          </a:p>
          <a:p>
            <a:r>
              <a:rPr lang="tr-TR" sz="3200" b="0" strike="noStrike" spc="-1">
                <a:latin typeface="Arial"/>
              </a:rPr>
              <a:t>• R6: Yenilemek (Refurbish): Eski bir ürünü restore edip güncel hale getirmek. </a:t>
            </a:r>
          </a:p>
          <a:p>
            <a:r>
              <a:rPr lang="tr-TR" sz="3200" b="0" strike="noStrike" spc="-1">
                <a:latin typeface="Arial"/>
              </a:rPr>
              <a:t>• R7: (Yeniden üretmek (Remanufacture): Atıl ya da ıskartaya çıkmış bir ürünün parçalarını aynı işleve sahip yeni bir üründe kullanmak. </a:t>
            </a:r>
          </a:p>
          <a:p>
            <a:r>
              <a:rPr lang="tr-TR" sz="3200" b="0" strike="noStrike" spc="-1">
                <a:latin typeface="Arial"/>
              </a:rPr>
              <a:t>• R8: (Başka bir amaca uygun hale getirmek (Repurpose): Artık ya da atıl bir ürünü veya parçalarını farklı işlevlere sahip yeni bir üründe kullanmak. (Döngüsel Ekonomi Rehberi,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title"/>
          </p:nvPr>
        </p:nvSpPr>
        <p:spPr>
          <a:xfrm>
            <a:off x="540000" y="239760"/>
            <a:ext cx="9000720" cy="1199880"/>
          </a:xfrm>
          <a:prstGeom prst="rect">
            <a:avLst/>
          </a:prstGeom>
          <a:noFill/>
          <a:ln w="0">
            <a:noFill/>
          </a:ln>
        </p:spPr>
        <p:txBody>
          <a:bodyPr lIns="0" tIns="0" rIns="0" bIns="0" anchor="ctr">
            <a:noAutofit/>
          </a:bodyPr>
          <a:lstStyle/>
          <a:p>
            <a:pPr algn="ctr"/>
            <a:r>
              <a:rPr lang="tr-TR" sz="4400" b="0" strike="noStrike" spc="-1">
                <a:latin typeface="Arial"/>
              </a:rPr>
              <a:t>Döngüsel Ekonomi Temel İlkeleri</a:t>
            </a:r>
          </a:p>
        </p:txBody>
      </p:sp>
      <p:pic>
        <p:nvPicPr>
          <p:cNvPr id="508" name="Resim 507"/>
          <p:cNvPicPr/>
          <p:nvPr/>
        </p:nvPicPr>
        <p:blipFill>
          <a:blip r:embed="rId2"/>
          <a:stretch/>
        </p:blipFill>
        <p:spPr>
          <a:xfrm>
            <a:off x="360000" y="1679760"/>
            <a:ext cx="9360000" cy="51789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p:nvPr/>
        </p:nvSpPr>
        <p:spPr>
          <a:xfrm>
            <a:off x="3063600" y="1440000"/>
            <a:ext cx="55764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just"/>
            <a:r>
              <a:rPr lang="tr-TR" sz="3200" b="0" strike="noStrike" spc="-1">
                <a:solidFill>
                  <a:srgbClr val="FFFFFF"/>
                </a:solidFill>
                <a:latin typeface="Noto Sans"/>
                <a:ea typeface="DejaVu Sans"/>
              </a:rPr>
              <a:t>Döngüsel ekonomi üç ana konu başlığında toplanmıştır </a:t>
            </a:r>
            <a:endParaRPr lang="tr-TR" sz="3200" b="0" strike="noStrike" spc="-1">
              <a:latin typeface="Arial"/>
            </a:endParaRPr>
          </a:p>
        </p:txBody>
      </p:sp>
      <p:sp>
        <p:nvSpPr>
          <p:cNvPr id="510" name="TextShape 2"/>
          <p:cNvSpPr/>
          <p:nvPr/>
        </p:nvSpPr>
        <p:spPr>
          <a:xfrm>
            <a:off x="3060000" y="2700000"/>
            <a:ext cx="5940000" cy="432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2000"/>
          </a:bodyPr>
          <a:lstStyle/>
          <a:p>
            <a:pPr algn="just"/>
            <a:r>
              <a:rPr lang="tr-TR" sz="1500" b="1" strike="noStrike" spc="-1">
                <a:solidFill>
                  <a:srgbClr val="FFFFFF"/>
                </a:solidFill>
                <a:latin typeface="Noto Sans"/>
                <a:ea typeface="DejaVu Sans"/>
              </a:rPr>
              <a:t>a-Hammadde:</a:t>
            </a:r>
            <a:r>
              <a:rPr lang="tr-TR" sz="1500" b="0" strike="noStrike" spc="-1">
                <a:solidFill>
                  <a:srgbClr val="FFFFFF"/>
                </a:solidFill>
                <a:latin typeface="Noto Sans"/>
                <a:ea typeface="DejaVu Sans"/>
              </a:rPr>
              <a:t> Hammaddelerin akılcı kullanımları için birçok fırsat vardır. Bunlar; malzemelerin kullanımının azaltılması ve optimize edilmesi, endüstriyel simbiyoz, geri dönüşüm, yeniden kullanım, yeniden dağıtım, yeniden satış, yenileme, yeniden üretim, bakım, onarım, servis vb.  </a:t>
            </a:r>
            <a:endParaRPr lang="tr-TR" sz="1500" b="0" strike="noStrike" spc="-1">
              <a:latin typeface="Arial"/>
            </a:endParaRPr>
          </a:p>
          <a:p>
            <a:pPr algn="just"/>
            <a:endParaRPr lang="tr-TR" sz="1500" b="0" strike="noStrike" spc="-1">
              <a:latin typeface="Arial"/>
            </a:endParaRPr>
          </a:p>
          <a:p>
            <a:pPr algn="just"/>
            <a:r>
              <a:rPr lang="tr-TR" sz="1500" b="1" strike="noStrike" spc="-1">
                <a:solidFill>
                  <a:srgbClr val="FFFFFF"/>
                </a:solidFill>
                <a:latin typeface="Noto Sans"/>
                <a:ea typeface="DejaVu Sans"/>
              </a:rPr>
              <a:t>b-Tasarım:</a:t>
            </a:r>
            <a:r>
              <a:rPr lang="tr-TR" sz="1500" b="0" strike="noStrike" spc="-1">
                <a:solidFill>
                  <a:srgbClr val="FFFFFF"/>
                </a:solidFill>
                <a:latin typeface="Noto Sans"/>
                <a:ea typeface="DejaVu Sans"/>
              </a:rPr>
              <a:t> İyi bir tasarım ile enerji, kaynak, zaman ve hatta maliyet tasarrufu yapılabilmektedir. Döngüsel ekonomi eylem planında eko-tasarım gereksinimleri kapsamı; enerji verimliliği, ürünlerin onarılabilirliği, yükseltilebilirliği, dayanıklılığı ve geri dönüştürülebilirliğinin artırılmasıdır.  </a:t>
            </a:r>
            <a:endParaRPr lang="tr-TR" sz="1500" b="0" strike="noStrike" spc="-1">
              <a:latin typeface="Arial"/>
            </a:endParaRPr>
          </a:p>
          <a:p>
            <a:pPr algn="just"/>
            <a:endParaRPr lang="tr-TR" sz="1500" b="0" strike="noStrike" spc="-1">
              <a:latin typeface="Arial"/>
            </a:endParaRPr>
          </a:p>
          <a:p>
            <a:pPr algn="just"/>
            <a:r>
              <a:rPr lang="tr-TR" sz="1500" b="1" strike="noStrike" spc="-1">
                <a:solidFill>
                  <a:srgbClr val="FFFFFF"/>
                </a:solidFill>
                <a:latin typeface="Noto Sans"/>
                <a:ea typeface="DejaVu Sans"/>
              </a:rPr>
              <a:t>c-Tedarik zinciri:</a:t>
            </a:r>
            <a:r>
              <a:rPr lang="tr-TR" sz="1500" b="0" strike="noStrike" spc="-1">
                <a:solidFill>
                  <a:srgbClr val="FFFFFF"/>
                </a:solidFill>
                <a:latin typeface="Noto Sans"/>
                <a:ea typeface="DejaVu Sans"/>
              </a:rPr>
              <a:t> </a:t>
            </a:r>
            <a:endParaRPr lang="tr-TR" sz="1500" b="0" strike="noStrike" spc="-1">
              <a:latin typeface="Arial"/>
            </a:endParaRPr>
          </a:p>
          <a:p>
            <a:pPr algn="just"/>
            <a:r>
              <a:rPr lang="tr-TR" sz="1500" b="0" strike="noStrike" spc="-1">
                <a:solidFill>
                  <a:srgbClr val="FFFFFF"/>
                </a:solidFill>
                <a:latin typeface="Noto Sans"/>
                <a:ea typeface="DejaVu Sans"/>
              </a:rPr>
              <a:t>i) Daha az malzeme kullanımı için ürünlerin ve süreçlerin yeniden tasarlanması,</a:t>
            </a:r>
            <a:endParaRPr lang="tr-TR" sz="1500" b="0" strike="noStrike" spc="-1">
              <a:latin typeface="Arial"/>
            </a:endParaRPr>
          </a:p>
          <a:p>
            <a:pPr algn="just"/>
            <a:r>
              <a:rPr lang="tr-TR" sz="1500" b="0" strike="noStrike" spc="-1">
                <a:solidFill>
                  <a:srgbClr val="FFFFFF"/>
                </a:solidFill>
                <a:latin typeface="Noto Sans"/>
                <a:ea typeface="DejaVu Sans"/>
              </a:rPr>
              <a:t>ii) Geri dönüştürülmüş malzemelerin tercihi,</a:t>
            </a:r>
            <a:endParaRPr lang="tr-TR" sz="1500" b="0" strike="noStrike" spc="-1">
              <a:latin typeface="Arial"/>
            </a:endParaRPr>
          </a:p>
          <a:p>
            <a:pPr algn="just"/>
            <a:r>
              <a:rPr lang="tr-TR" sz="1500" b="0" strike="noStrike" spc="-1">
                <a:solidFill>
                  <a:srgbClr val="FFFFFF"/>
                </a:solidFill>
                <a:latin typeface="Noto Sans"/>
                <a:ea typeface="DejaVu Sans"/>
              </a:rPr>
              <a:t>iii) Fosil yakıtlar yerine yenilenebilir enerji kaynaklarının kullanılması,</a:t>
            </a:r>
            <a:endParaRPr lang="tr-TR" sz="1500" b="0" strike="noStrike" spc="-1">
              <a:latin typeface="Arial"/>
            </a:endParaRPr>
          </a:p>
          <a:p>
            <a:pPr algn="just"/>
            <a:r>
              <a:rPr lang="tr-TR" sz="1500" b="0" strike="noStrike" spc="-1">
                <a:solidFill>
                  <a:srgbClr val="FFFFFF"/>
                </a:solidFill>
                <a:latin typeface="Noto Sans"/>
                <a:ea typeface="DejaVu Sans"/>
              </a:rPr>
              <a:t>iv)Tedarik zincirinin iyileştirilmesi (sadece miktarları azaltmaktan ziyade tedarik zincirindeki en zayıf noktaların belirlenmesi) (Döngüsel ekonomi rehberi, 2020). </a:t>
            </a:r>
            <a:endParaRPr lang="tr-TR" sz="15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4"/>
          <p:cNvSpPr/>
          <p:nvPr/>
        </p:nvSpPr>
        <p:spPr>
          <a:xfrm>
            <a:off x="360000" y="903600"/>
            <a:ext cx="84600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r>
              <a:rPr lang="tr-TR" sz="3200" b="0" strike="noStrike" spc="-1">
                <a:solidFill>
                  <a:srgbClr val="FFFFFF"/>
                </a:solidFill>
                <a:latin typeface="Noto Sans"/>
                <a:ea typeface="DejaVu Sans"/>
              </a:rPr>
              <a:t>Döngüsel Ekonomiyle İlişkili Yedi Temel Unsur</a:t>
            </a:r>
            <a:endParaRPr lang="tr-TR" sz="3200" b="0" strike="noStrike" spc="-1">
              <a:latin typeface="Arial"/>
            </a:endParaRPr>
          </a:p>
        </p:txBody>
      </p:sp>
      <p:sp>
        <p:nvSpPr>
          <p:cNvPr id="512" name="TextShape 5"/>
          <p:cNvSpPr/>
          <p:nvPr/>
        </p:nvSpPr>
        <p:spPr>
          <a:xfrm>
            <a:off x="1188360" y="2376720"/>
            <a:ext cx="5119200" cy="347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r>
              <a:rPr lang="tr-TR" sz="1800" b="0" strike="noStrike" spc="-1">
                <a:solidFill>
                  <a:srgbClr val="FFFFFF"/>
                </a:solidFill>
                <a:latin typeface="Noto Sans"/>
                <a:ea typeface="DejaVu Sans"/>
              </a:rPr>
              <a:t>1. Gelecek İçin Tasarla</a:t>
            </a:r>
            <a:endParaRPr lang="tr-TR" sz="1800" b="0" strike="noStrike" spc="-1">
              <a:latin typeface="Arial"/>
            </a:endParaRPr>
          </a:p>
          <a:p>
            <a:r>
              <a:rPr lang="tr-TR" sz="1800" b="0" strike="noStrike" spc="-1">
                <a:solidFill>
                  <a:srgbClr val="FFFFFF"/>
                </a:solidFill>
                <a:latin typeface="Noto Sans"/>
                <a:ea typeface="DejaVu Sans"/>
              </a:rPr>
              <a:t>2. Dijital Teknolojileri Kullan</a:t>
            </a:r>
            <a:endParaRPr lang="tr-TR" sz="1800" b="0" strike="noStrike" spc="-1">
              <a:latin typeface="Arial"/>
            </a:endParaRPr>
          </a:p>
          <a:p>
            <a:r>
              <a:rPr lang="tr-TR" sz="1800" b="0" strike="noStrike" spc="-1">
                <a:solidFill>
                  <a:srgbClr val="FFFFFF"/>
                </a:solidFill>
                <a:latin typeface="Noto Sans"/>
                <a:ea typeface="DejaVu Sans"/>
              </a:rPr>
              <a:t>3. Mevcut Ürünleri Koruyun Ve Sürelerini Uzatın</a:t>
            </a:r>
            <a:endParaRPr lang="tr-TR" sz="1800" b="0" strike="noStrike" spc="-1">
              <a:latin typeface="Arial"/>
            </a:endParaRPr>
          </a:p>
          <a:p>
            <a:r>
              <a:rPr lang="tr-TR" sz="1800" b="0" strike="noStrike" spc="-1">
                <a:solidFill>
                  <a:srgbClr val="FFFFFF"/>
                </a:solidFill>
                <a:latin typeface="Noto Sans"/>
                <a:ea typeface="DejaVu Sans"/>
              </a:rPr>
              <a:t>4. Yenilenebilir Kaynakları Önceliklendirin</a:t>
            </a:r>
            <a:endParaRPr lang="tr-TR" sz="1800" b="0" strike="noStrike" spc="-1">
              <a:latin typeface="Arial"/>
            </a:endParaRPr>
          </a:p>
          <a:p>
            <a:r>
              <a:rPr lang="tr-TR" sz="1800" b="0" strike="noStrike" spc="-1">
                <a:solidFill>
                  <a:srgbClr val="FFFFFF"/>
                </a:solidFill>
                <a:latin typeface="Noto Sans"/>
                <a:ea typeface="DejaVu Sans"/>
              </a:rPr>
              <a:t>5. Atıkları Kaynak Olarak Kullanın</a:t>
            </a:r>
            <a:endParaRPr lang="tr-TR" sz="1800" b="0" strike="noStrike" spc="-1">
              <a:latin typeface="Arial"/>
            </a:endParaRPr>
          </a:p>
          <a:p>
            <a:r>
              <a:rPr lang="tr-TR" sz="1800" b="0" strike="noStrike" spc="-1">
                <a:solidFill>
                  <a:srgbClr val="FFFFFF"/>
                </a:solidFill>
                <a:latin typeface="Noto Sans"/>
                <a:ea typeface="DejaVu Sans"/>
              </a:rPr>
              <a:t>6. İş Modelinizi Gözden Geçirin</a:t>
            </a:r>
            <a:endParaRPr lang="tr-TR" sz="1800" b="0" strike="noStrike" spc="-1">
              <a:latin typeface="Arial"/>
            </a:endParaRPr>
          </a:p>
          <a:p>
            <a:r>
              <a:rPr lang="tr-TR" sz="1800" b="0" strike="noStrike" spc="-1">
                <a:solidFill>
                  <a:srgbClr val="FFFFFF"/>
                </a:solidFill>
                <a:latin typeface="Noto Sans"/>
                <a:ea typeface="DejaVu Sans"/>
              </a:rPr>
              <a:t>7. Ortak Değer Yaratmak İçin İşbirliği Yapın</a:t>
            </a:r>
            <a:endParaRPr lang="tr-TR"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PlaceHolder 1"/>
          <p:cNvSpPr>
            <a:spLocks noGrp="1"/>
          </p:cNvSpPr>
          <p:nvPr>
            <p:ph type="title"/>
          </p:nvPr>
        </p:nvSpPr>
        <p:spPr>
          <a:xfrm>
            <a:off x="360000" y="240120"/>
            <a:ext cx="9000720" cy="1199880"/>
          </a:xfrm>
          <a:prstGeom prst="rect">
            <a:avLst/>
          </a:prstGeom>
          <a:noFill/>
          <a:ln w="0">
            <a:noFill/>
          </a:ln>
        </p:spPr>
        <p:txBody>
          <a:bodyPr lIns="0" tIns="0" rIns="0" bIns="0" anchor="ctr">
            <a:noAutofit/>
          </a:bodyPr>
          <a:lstStyle/>
          <a:p>
            <a:pPr algn="just"/>
            <a:r>
              <a:rPr lang="tr-TR" sz="2800" b="1" strike="noStrike" spc="-1">
                <a:latin typeface="Arial"/>
              </a:rPr>
              <a:t>Döngüsel Ekonomi İş Modelleri</a:t>
            </a:r>
          </a:p>
        </p:txBody>
      </p:sp>
      <p:sp>
        <p:nvSpPr>
          <p:cNvPr id="514" name="PlaceHolder 2"/>
          <p:cNvSpPr>
            <a:spLocks noGrp="1"/>
          </p:cNvSpPr>
          <p:nvPr>
            <p:ph/>
          </p:nvPr>
        </p:nvSpPr>
        <p:spPr>
          <a:xfrm>
            <a:off x="360000" y="1620000"/>
            <a:ext cx="9000720" cy="4319640"/>
          </a:xfrm>
          <a:prstGeom prst="rect">
            <a:avLst/>
          </a:prstGeom>
          <a:noFill/>
          <a:ln w="0">
            <a:noFill/>
          </a:ln>
        </p:spPr>
        <p:txBody>
          <a:bodyPr lIns="0" tIns="0" rIns="0" bIns="0" anchor="t">
            <a:normAutofit/>
          </a:bodyPr>
          <a:lstStyle/>
          <a:p>
            <a:pPr algn="just">
              <a:spcBef>
                <a:spcPts val="1412"/>
              </a:spcBef>
            </a:pPr>
            <a:r>
              <a:rPr lang="tr-TR" sz="2800" b="1" strike="noStrike" spc="-1">
                <a:latin typeface="Arial"/>
              </a:rPr>
              <a:t>1. Accenture - “Döngüsel Ekonomi El Kitabı” ve “Atıktan Servete”</a:t>
            </a:r>
          </a:p>
          <a:p>
            <a:pPr algn="just">
              <a:spcBef>
                <a:spcPts val="1412"/>
              </a:spcBef>
            </a:pPr>
            <a:r>
              <a:rPr lang="tr-TR" sz="2000" b="0" strike="noStrike" spc="-1">
                <a:latin typeface="Arial"/>
              </a:rPr>
              <a:t>Accenture, şirketlerin dört atık türünü (kaynak, kapasite, yaşam döngüleri ve gömülü değer) ele almalarına yardımcı olmak ve kaynak tüketimiyle büyümeyi birbirinden ayırarak döngüsel bir değer zinciri oluşturmak için beş iş modeli tespit etti. </a:t>
            </a:r>
          </a:p>
          <a:p>
            <a:pPr algn="just">
              <a:spcBef>
                <a:spcPts val="1412"/>
              </a:spcBef>
            </a:pPr>
            <a:r>
              <a:rPr lang="tr-TR" sz="2800" b="1" strike="noStrike" spc="-1">
                <a:latin typeface="Arial"/>
              </a:rPr>
              <a:t>2. Delft- Product that Last</a:t>
            </a:r>
            <a:endParaRPr lang="tr-TR" sz="2800" b="0" strike="noStrike" spc="-1">
              <a:latin typeface="Arial"/>
            </a:endParaRPr>
          </a:p>
          <a:p>
            <a:pPr algn="just">
              <a:spcBef>
                <a:spcPts val="1412"/>
              </a:spcBef>
            </a:pPr>
            <a:r>
              <a:rPr lang="tr-TR" sz="2400" b="0" strike="noStrike" spc="-1">
                <a:latin typeface="Arial"/>
              </a:rPr>
              <a:t>Uzun ömürlü ürün imalatını hedeflemektedir.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1999</Words>
  <Application>Microsoft Office PowerPoint</Application>
  <PresentationFormat>Özel</PresentationFormat>
  <Paragraphs>123</Paragraphs>
  <Slides>18</Slides>
  <Notes>1</Notes>
  <HiddenSlides>0</HiddenSlides>
  <MMClips>0</MMClips>
  <ScaleCrop>false</ScaleCrop>
  <HeadingPairs>
    <vt:vector size="6" baseType="variant">
      <vt:variant>
        <vt:lpstr>Kullanılan Yazı Tipleri</vt:lpstr>
      </vt:variant>
      <vt:variant>
        <vt:i4>7</vt:i4>
      </vt:variant>
      <vt:variant>
        <vt:lpstr>Tema</vt:lpstr>
      </vt:variant>
      <vt:variant>
        <vt:i4>10</vt:i4>
      </vt:variant>
      <vt:variant>
        <vt:lpstr>Slayt Başlıkları</vt:lpstr>
      </vt:variant>
      <vt:variant>
        <vt:i4>18</vt:i4>
      </vt:variant>
    </vt:vector>
  </HeadingPairs>
  <TitlesOfParts>
    <vt:vector size="35" baseType="lpstr">
      <vt:lpstr>Aptos</vt:lpstr>
      <vt:lpstr>Arial</vt:lpstr>
      <vt:lpstr>Cambria-Bold</vt:lpstr>
      <vt:lpstr>Noto Sans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Döngüsel Ekonominin Çevresel Etkileri Atık Yönetimi ve Karbon Ayak İzi Üzerine Bir Değerlendirme</vt:lpstr>
      <vt:lpstr>PowerPoint Sunusu</vt:lpstr>
      <vt:lpstr>Döngüsel Ekonomi Nedir?</vt:lpstr>
      <vt:lpstr>PowerPoint Sunusu</vt:lpstr>
      <vt:lpstr>Döngüsel Ekonominin Temel İlkeleri Şu Şekilde Sıralanabilir</vt:lpstr>
      <vt:lpstr>Döngüsel Ekonomi Temel İlkeleri</vt:lpstr>
      <vt:lpstr>PowerPoint Sunusu</vt:lpstr>
      <vt:lpstr>PowerPoint Sunusu</vt:lpstr>
      <vt:lpstr>Döngüsel Ekonomi İş Modelleri</vt:lpstr>
      <vt:lpstr>PowerPoint Sunusu</vt:lpstr>
      <vt:lpstr>PowerPoint Sunusu</vt:lpstr>
      <vt:lpstr>PowerPoint Sunusu</vt:lpstr>
      <vt:lpstr>Döngüsel Ekonomiden Beklenen Faydaların Şunlardır</vt:lpstr>
      <vt:lpstr>DÖNGÜSEL EKONOMİ YAKLAŞIMINDA ATIK YÖNETİMİ</vt:lpstr>
      <vt:lpstr>Karbon Ayak İzi</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Illustration</dc:title>
  <dc:subject/>
  <dc:creator/>
  <dc:description/>
  <cp:lastModifiedBy>Ceren Türkmen</cp:lastModifiedBy>
  <cp:revision>10</cp:revision>
  <dcterms:created xsi:type="dcterms:W3CDTF">2024-06-08T11:46:59Z</dcterms:created>
  <dcterms:modified xsi:type="dcterms:W3CDTF">2024-10-02T13:22:12Z</dcterms:modified>
  <dc:language>tr-TR</dc:language>
</cp:coreProperties>
</file>